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  <p:sldMasterId id="2147483667" r:id="rId4"/>
    <p:sldMasterId id="2147483668" r:id="rId5"/>
    <p:sldMasterId id="2147483669" r:id="rId6"/>
    <p:sldMasterId id="2147483670" r:id="rId7"/>
    <p:sldMasterId id="2147483671" r:id="rId8"/>
  </p:sldMasterIdLst>
  <p:notesMasterIdLst>
    <p:notesMasterId r:id="rId24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teal">
  <p:cSld name="TITLE on teal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on seafoam">
  <p:cSld name="STATEMENT on seafoa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seafoam">
  <p:cSld name="TEXT on seafoam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seafoam: no heading">
  <p:cSld name="TEXT on seafoam: no head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on red">
  <p:cSld name="STATEMENT on red">
    <p:bg>
      <p:bgPr>
        <a:solidFill>
          <a:schemeClr val="accen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red">
  <p:cSld name="TEXT on red">
    <p:bg>
      <p:bgPr>
        <a:solidFill>
          <a:schemeClr val="accen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red: no heading">
  <p:cSld name="TEXT on red: no heading">
    <p:bg>
      <p:bgPr>
        <a:solidFill>
          <a:schemeClr val="accen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white stamp">
  <p:cSld name="IMAGE with white stamp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white stamp">
  <p:cSld name="IMAGE with white stamp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1352" y="5289707"/>
            <a:ext cx="765448" cy="114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teal">
  <p:cSld name="TEXT on te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on teal">
  <p:cSld name="STATEMENT on te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teal: no heading">
  <p:cSld name="TEXT on teal: no headin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white">
  <p:cSld name="TITLE on whi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on White">
  <p:cSld name="STATEMENT on Whi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white">
  <p:cSld name="TEXT on whi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white: no heading">
  <p:cSld name="TEXT on white: no headi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047" y="456257"/>
            <a:ext cx="2139509" cy="10503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1352" y="5289707"/>
            <a:ext cx="765448" cy="11481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SPL Logo web te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047" y="456257"/>
            <a:ext cx="2139509" cy="1042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1530" y="5289706"/>
            <a:ext cx="765449" cy="114817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1352" y="5289707"/>
            <a:ext cx="765448" cy="11481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1352" y="5289707"/>
            <a:ext cx="765448" cy="11481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Shape 61" descr="4500411648_874798709f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16" y="562429"/>
            <a:ext cx="7989454" cy="448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1530" y="5289706"/>
            <a:ext cx="765449" cy="11481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99bitcoins.com/who-accepts-bitcoins-payment-companies-stores-take-bitcoin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tcoinmining.com/images/what-is-bitcoin-mining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Ethan Herdrich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Experiential Learning Specialist 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7602718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Bitcoin and Cryptocurrency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6363" y="1515197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personal info is required to use bitcoin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Transactions are verified by the network, making it hard to trace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 the block chain is a permanent and public ledger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easiest way to buy and sell requires bank account info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346363" y="304800"/>
            <a:ext cx="8114146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thought it was anonymous?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931596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 Coin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Bitcoin Cash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Ethereum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Atari Token 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Zcash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Dash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315798" y="282804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Cryptocurrencies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6136"/>
            <a:ext cx="9144000" cy="56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94907" y="2953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Volatility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10066" y="1819373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Requires a Bitcoin Wallet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wallets are tied to an Exchange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Coinbase is the leading Exchange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 and Sell based on the current exchange value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15798" y="379965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Buying and Selling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87517" y="1686499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Overstock.com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Expedia 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eGifter 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Newegg 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Dish Network 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Intuit, a paywithbitcoin service for small businesses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Microsoft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Reeds Jewelers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Man Gaming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Accepts Bitcoins As Payment? List of Companies | 99Bitcoins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287517" y="389392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Paying with Bitcoin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 a copy of this presentation?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 www.skokielibrary.info/handouts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this presentation will be available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four weeks.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7460" y="0"/>
            <a:ext cx="115384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371599" y="5486400"/>
            <a:ext cx="6266543" cy="70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1371600" y="914400"/>
            <a:ext cx="639838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76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1352" y="5289707"/>
            <a:ext cx="765448" cy="114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2201159" y="245097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Bitcoin? 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1748672" y="4287874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 it is two things.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560895" y="575035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Bitcoin the Token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60895" y="2261533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digital currency itself 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snippet of code that represents ownership of a digital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</a:t>
            </a: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598602" y="584462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Bitcoin the Protocol 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98602" y="2032397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distributed network that maintains a ledger of balances of bitcoin-the-token.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Otherwise known as the Block Chain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28919" y="1339050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publicly accessible Ledger 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Ordered chronologically in blocks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Unchangeable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Verified by a decentralized network of miners 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202676" y="150829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Block Chain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376518" y="187284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 Chain</a:t>
            </a:r>
            <a:endParaRPr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0628"/>
            <a:ext cx="9144000" cy="532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2130" y="719704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Verifying Transactions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solving computational puzzles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Miners compete to win Bitcoin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similar to a lottery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 smtClean="0"/>
              <a:t>Awarded transaction fees as well as new bitcoin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overhead with power consumption 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 high end GPUs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lead to a Graphics Card Shortage </a:t>
            </a:r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30366" y="0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Mining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871979" y="4802417"/>
            <a:ext cx="4572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lvl="2"/>
            <a:r>
              <a:rPr lang="en-US" u="sng" dirty="0" smtClean="0">
                <a:solidFill>
                  <a:schemeClr val="bg1"/>
                </a:solidFill>
                <a:hlinkClick r:id="rId3"/>
              </a:rPr>
              <a:t>Mining </a:t>
            </a:r>
            <a:r>
              <a:rPr lang="en-US" sz="1600" u="sng" dirty="0" smtClean="0">
                <a:solidFill>
                  <a:schemeClr val="bg1"/>
                </a:solidFill>
                <a:hlinkClick r:id="rId3"/>
              </a:rPr>
              <a:t>Infographic</a:t>
            </a:r>
            <a:endParaRPr lang="en-US" sz="16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91212" y="1733633"/>
            <a:ext cx="6910388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in 2009 by an unknown person using the alias Satoshi Nakamoto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Silk Road launches in 2011, uses bitcoin as it’s currency, as bitcoin can be pseudo-anonymous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296944" y="461913"/>
            <a:ext cx="6773917" cy="143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Origins and the Deep Web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rgbClr val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</Words>
  <Application>Microsoft Office PowerPoint</Application>
  <PresentationFormat>On-screen Show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Century Gothic</vt:lpstr>
      <vt:lpstr>TITLE on teal</vt:lpstr>
      <vt:lpstr>IMAGE with white stamp</vt:lpstr>
      <vt:lpstr>1_TEXT on teal</vt:lpstr>
      <vt:lpstr>TITLE on white</vt:lpstr>
      <vt:lpstr>TEXT on white</vt:lpstr>
      <vt:lpstr>TEXT on seafoam</vt:lpstr>
      <vt:lpstr>TEXT on red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Ethan Herdrich</cp:lastModifiedBy>
  <cp:revision>2</cp:revision>
  <dcterms:modified xsi:type="dcterms:W3CDTF">2018-04-23T21:54:29Z</dcterms:modified>
</cp:coreProperties>
</file>