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5" r:id="rId2"/>
    <p:sldMasterId id="2147483655" r:id="rId3"/>
    <p:sldMasterId id="2147483671" r:id="rId4"/>
    <p:sldMasterId id="2147483658" r:id="rId5"/>
    <p:sldMasterId id="2147483661" r:id="rId6"/>
    <p:sldMasterId id="2147483666" r:id="rId7"/>
    <p:sldMasterId id="2147483677" r:id="rId8"/>
  </p:sldMasterIdLst>
  <p:notesMasterIdLst>
    <p:notesMasterId r:id="rId29"/>
  </p:notesMasterIdLst>
  <p:handoutMasterIdLst>
    <p:handoutMasterId r:id="rId30"/>
  </p:handoutMasterIdLst>
  <p:sldIdLst>
    <p:sldId id="257" r:id="rId9"/>
    <p:sldId id="287" r:id="rId10"/>
    <p:sldId id="292" r:id="rId11"/>
    <p:sldId id="302" r:id="rId12"/>
    <p:sldId id="300" r:id="rId13"/>
    <p:sldId id="303" r:id="rId14"/>
    <p:sldId id="288" r:id="rId15"/>
    <p:sldId id="289" r:id="rId16"/>
    <p:sldId id="290" r:id="rId17"/>
    <p:sldId id="309" r:id="rId18"/>
    <p:sldId id="260" r:id="rId19"/>
    <p:sldId id="304" r:id="rId20"/>
    <p:sldId id="305" r:id="rId21"/>
    <p:sldId id="306" r:id="rId22"/>
    <p:sldId id="307" r:id="rId23"/>
    <p:sldId id="308" r:id="rId24"/>
    <p:sldId id="291" r:id="rId25"/>
    <p:sldId id="285" r:id="rId26"/>
    <p:sldId id="310" r:id="rId27"/>
    <p:sldId id="258" r:id="rId28"/>
  </p:sldIdLst>
  <p:sldSz cx="9144000" cy="6858000" type="screen4x3"/>
  <p:notesSz cx="70104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368" autoAdjust="0"/>
    <p:restoredTop sz="80919" autoAdjust="0"/>
  </p:normalViewPr>
  <p:slideViewPr>
    <p:cSldViewPr snapToGrid="0" snapToObjects="1">
      <p:cViewPr varScale="1">
        <p:scale>
          <a:sx n="78" d="100"/>
          <a:sy n="78" d="100"/>
        </p:scale>
        <p:origin x="11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E99F4306-0CE0-4F1E-9E43-A30B4277821A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8BACC2E8-4640-453E-909A-1CDCA03DB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63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70258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70258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A499284B-7876-41A1-8E67-CC1906C33641}" type="datetimeFigureOut">
              <a:rPr lang="en-US" smtClean="0"/>
              <a:t>12/17/2017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71575"/>
            <a:ext cx="42164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510564"/>
            <a:ext cx="5608320" cy="3690461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37840" cy="470257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4"/>
            <a:ext cx="3037840" cy="470257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08E95980-835C-4BD7-8191-D60FC61D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1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touchpad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trackpad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pointing device featuring a tactile sensor, a specialized surface that can translate the motion and position of a user's fingers to a relative position on the operating system that is made output to the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9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2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Microsoft Windows </a:t>
            </a:r>
            <a:r>
              <a:rPr lang="en-US" b="1" dirty="0" smtClean="0"/>
              <a:t>Start Menu</a:t>
            </a:r>
            <a:r>
              <a:rPr lang="en-US" dirty="0" smtClean="0"/>
              <a:t> is the primary location in Windows to locate your installed programs and find any files or folders. By default, the </a:t>
            </a:r>
            <a:r>
              <a:rPr lang="en-US" b="1" dirty="0" smtClean="0"/>
              <a:t>Start menu</a:t>
            </a:r>
            <a:r>
              <a:rPr lang="en-US" dirty="0" smtClean="0"/>
              <a:t> is accessed by clicking the </a:t>
            </a:r>
            <a:r>
              <a:rPr lang="en-US" b="1" dirty="0" smtClean="0"/>
              <a:t>Start</a:t>
            </a:r>
            <a:r>
              <a:rPr lang="en-US" dirty="0" smtClean="0"/>
              <a:t> button, located in the bottom left-hand corner of the Windows Desktop screen.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0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4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95980-835C-4BD7-8191-D60FC61D15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03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46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04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seafoam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109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716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red: no hea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4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6496050" cy="3000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74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white st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5486400"/>
            <a:ext cx="5707062" cy="3175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18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57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43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4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white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46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3722688"/>
            <a:ext cx="6910388" cy="23733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371600" y="1828800"/>
            <a:ext cx="6773917" cy="1439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99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teal: no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n seafo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71600" y="1828800"/>
            <a:ext cx="6773917" cy="304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7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L Logo web tea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" y="456257"/>
            <a:ext cx="2139509" cy="10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047" y="456257"/>
            <a:ext cx="2139509" cy="10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45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6" r:id="rId2"/>
    <p:sldLayoutId id="2147483657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3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59" r:id="rId2"/>
    <p:sldLayoutId id="214748366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21352" y="5289707"/>
            <a:ext cx="765448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0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1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1371600" y="914400"/>
            <a:ext cx="6398386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007680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4500411648_874798709f_z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" y="562429"/>
            <a:ext cx="7989454" cy="4489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1530" y="5289706"/>
            <a:ext cx="765449" cy="1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By Sarah Mitchell-Mace</a:t>
            </a:r>
          </a:p>
          <a:p>
            <a:pPr marL="0" indent="0">
              <a:buNone/>
            </a:pPr>
            <a:r>
              <a:rPr lang="en-US" dirty="0" smtClean="0"/>
              <a:t>Learning Experiences</a:t>
            </a:r>
          </a:p>
          <a:p>
            <a:pPr marL="0" indent="0">
              <a:buNone/>
            </a:pPr>
            <a:r>
              <a:rPr lang="en-US" dirty="0" smtClean="0"/>
              <a:t>SMitchell-Mace@skokielibrary.info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December 17,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Computer ABCs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-news.softpedia-static.com/images/news2/how-to-toggle-or-disable-laptop-touchpad-in-windows-48742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75" y="1938100"/>
            <a:ext cx="5665711" cy="3597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6757" y="814861"/>
            <a:ext cx="729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Laptop touchpad or trackpad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391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03364" y="1905802"/>
            <a:ext cx="6910388" cy="4423500"/>
          </a:xfrm>
        </p:spPr>
        <p:txBody>
          <a:bodyPr/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Single-Click</a:t>
            </a:r>
          </a:p>
          <a:p>
            <a:r>
              <a:rPr lang="en-US" dirty="0" smtClean="0"/>
              <a:t>Double-Click</a:t>
            </a:r>
          </a:p>
          <a:p>
            <a:r>
              <a:rPr lang="en-US" dirty="0" smtClean="0"/>
              <a:t>Right- Click</a:t>
            </a:r>
          </a:p>
          <a:p>
            <a:r>
              <a:rPr lang="en-US" dirty="0" smtClean="0"/>
              <a:t>Hold</a:t>
            </a:r>
          </a:p>
          <a:p>
            <a:r>
              <a:rPr lang="en-US" dirty="0" smtClean="0"/>
              <a:t>Drag</a:t>
            </a:r>
          </a:p>
          <a:p>
            <a:r>
              <a:rPr lang="en-US" dirty="0" smtClean="0"/>
              <a:t>Hover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71600" y="818147"/>
            <a:ext cx="6773917" cy="2450061"/>
          </a:xfrm>
        </p:spPr>
        <p:txBody>
          <a:bodyPr/>
          <a:lstStyle/>
          <a:p>
            <a:r>
              <a:rPr lang="en-US" dirty="0" smtClean="0"/>
              <a:t>What does it mean to…..?</a:t>
            </a:r>
            <a:endParaRPr lang="en-US" dirty="0"/>
          </a:p>
        </p:txBody>
      </p:sp>
      <p:pic>
        <p:nvPicPr>
          <p:cNvPr id="5" name="Picture 4" descr="Image result for computer mouse pointer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75450" b="81517"/>
          <a:stretch/>
        </p:blipFill>
        <p:spPr bwMode="auto">
          <a:xfrm>
            <a:off x="1431755" y="5375884"/>
            <a:ext cx="514953" cy="520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20" y="5375884"/>
            <a:ext cx="514953" cy="48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73" y="5375884"/>
            <a:ext cx="539014" cy="49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77" y="5375884"/>
            <a:ext cx="471638" cy="48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9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71" y="1722923"/>
            <a:ext cx="5380523" cy="4403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2113" y="721895"/>
            <a:ext cx="5043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Your</a:t>
            </a:r>
            <a:r>
              <a:rPr lang="en-US" sz="3600" dirty="0" smtClean="0"/>
              <a:t>  </a:t>
            </a:r>
            <a:r>
              <a:rPr lang="en-US" sz="4000" dirty="0" smtClean="0"/>
              <a:t>Desktop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304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71600" y="605118"/>
            <a:ext cx="6773917" cy="874058"/>
          </a:xfrm>
        </p:spPr>
        <p:txBody>
          <a:bodyPr/>
          <a:lstStyle/>
          <a:p>
            <a:pPr algn="ctr"/>
            <a:r>
              <a:rPr lang="en-US" dirty="0"/>
              <a:t>Your</a:t>
            </a:r>
            <a:r>
              <a:rPr lang="en-US" sz="3600" dirty="0"/>
              <a:t>  </a:t>
            </a:r>
            <a:r>
              <a:rPr lang="en-US" dirty="0"/>
              <a:t>Desktop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1479176"/>
            <a:ext cx="5943600" cy="4754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973180" y="1655545"/>
            <a:ext cx="673768" cy="211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963554" y="2011680"/>
            <a:ext cx="683394" cy="1347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6948" y="1761423"/>
            <a:ext cx="157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63554" y="3041584"/>
            <a:ext cx="683394" cy="279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963555" y="3436938"/>
            <a:ext cx="6833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973180" y="3613944"/>
            <a:ext cx="673768" cy="242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75672" y="3320716"/>
            <a:ext cx="145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Shortcuts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722922" y="5370897"/>
            <a:ext cx="0" cy="606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77878" y="5370897"/>
            <a:ext cx="0" cy="606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04661" y="5043638"/>
            <a:ext cx="214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Taskbar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54481" y="4720472"/>
            <a:ext cx="188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Start button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(start menu)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7486"/>
            <a:ext cx="5943600" cy="4754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1659" y="558265"/>
            <a:ext cx="67858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</a:t>
            </a:r>
            <a:r>
              <a:rPr lang="en-US" sz="4000" dirty="0" smtClean="0"/>
              <a:t>Desktop – Start Menu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991" r="68460"/>
          <a:stretch/>
        </p:blipFill>
        <p:spPr>
          <a:xfrm>
            <a:off x="1767016" y="699217"/>
            <a:ext cx="5647037" cy="592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88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6649" y="3268208"/>
            <a:ext cx="7425340" cy="2102689"/>
          </a:xfrm>
        </p:spPr>
        <p:txBody>
          <a:bodyPr/>
          <a:lstStyle/>
          <a:p>
            <a:r>
              <a:rPr lang="en-US" dirty="0"/>
              <a:t>http://pbclibrary.org/mousing/mousercise.htm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71600" y="1828800"/>
            <a:ext cx="6773917" cy="1049154"/>
          </a:xfrm>
        </p:spPr>
        <p:txBody>
          <a:bodyPr/>
          <a:lstStyle/>
          <a:p>
            <a:pPr algn="ctr"/>
            <a:r>
              <a:rPr lang="en-US" dirty="0" smtClean="0"/>
              <a:t>Practice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Any </a:t>
            </a:r>
            <a:r>
              <a:rPr lang="en-US" dirty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87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6649" y="3268208"/>
            <a:ext cx="7425340" cy="2102689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smtClean="0"/>
              <a:t>pbclibrary.org/mousing/mousercise.htm</a:t>
            </a:r>
          </a:p>
          <a:p>
            <a:r>
              <a:rPr lang="en-US" dirty="0" smtClean="0"/>
              <a:t>1:1 sessions at the library</a:t>
            </a:r>
          </a:p>
          <a:p>
            <a:r>
              <a:rPr lang="en-US" dirty="0" smtClean="0"/>
              <a:t>Teen Tech drop 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72746" y="902043"/>
            <a:ext cx="6773917" cy="1049154"/>
          </a:xfrm>
        </p:spPr>
        <p:txBody>
          <a:bodyPr/>
          <a:lstStyle/>
          <a:p>
            <a:pPr algn="ctr"/>
            <a:r>
              <a:rPr lang="en-US" dirty="0" smtClean="0"/>
              <a:t>Resources: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71600" y="3051208"/>
            <a:ext cx="6910388" cy="3044792"/>
          </a:xfrm>
        </p:spPr>
        <p:txBody>
          <a:bodyPr/>
          <a:lstStyle/>
          <a:p>
            <a:r>
              <a:rPr lang="en-US" dirty="0" smtClean="0"/>
              <a:t>Computer vs Laptop - equipment</a:t>
            </a:r>
          </a:p>
          <a:p>
            <a:r>
              <a:rPr lang="en-US" dirty="0" smtClean="0"/>
              <a:t>Mouse</a:t>
            </a:r>
            <a:endParaRPr lang="en-US" dirty="0"/>
          </a:p>
          <a:p>
            <a:r>
              <a:rPr lang="en-US" dirty="0" smtClean="0"/>
              <a:t>Computer Desktop</a:t>
            </a:r>
          </a:p>
          <a:p>
            <a:r>
              <a:rPr lang="en-US" dirty="0" smtClean="0"/>
              <a:t>Any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we’ll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Want a copy of this presentation?</a:t>
            </a:r>
          </a:p>
          <a:p>
            <a:pPr marL="0" indent="0">
              <a:buNone/>
            </a:pPr>
            <a:r>
              <a:rPr lang="en-US" dirty="0"/>
              <a:t>Visit </a:t>
            </a:r>
            <a:r>
              <a:rPr lang="en-US" dirty="0" err="1"/>
              <a:t>www.skokielibrary.info</a:t>
            </a:r>
            <a:r>
              <a:rPr lang="en-US" dirty="0"/>
              <a:t>/</a:t>
            </a:r>
            <a:r>
              <a:rPr lang="en-US" dirty="0" smtClean="0"/>
              <a:t>handouts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/>
              <a:t>this presentation will be available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60 days.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             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45557"/>
            <a:ext cx="54673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0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41" y="1498266"/>
            <a:ext cx="4578350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886552" y="2300439"/>
            <a:ext cx="973789" cy="96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1756" y="2098307"/>
            <a:ext cx="167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System Unit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756" y="3012707"/>
            <a:ext cx="330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Aka:</a:t>
            </a:r>
          </a:p>
          <a:p>
            <a:r>
              <a:rPr lang="en-US" dirty="0" smtClean="0"/>
              <a:t>CPU (Central Processing Unit)</a:t>
            </a:r>
          </a:p>
          <a:p>
            <a:r>
              <a:rPr lang="en-US" dirty="0" smtClean="0"/>
              <a:t>Computer Tower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084196" y="1934678"/>
            <a:ext cx="779644" cy="616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5376" y="2532882"/>
            <a:ext cx="166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93857" y="4880006"/>
            <a:ext cx="336884" cy="798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12593" y="5678904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Keyboard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16968" y="4880006"/>
            <a:ext cx="0" cy="798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88682" y="5748067"/>
            <a:ext cx="295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Mouse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45" y="1510810"/>
            <a:ext cx="5573027" cy="42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40093" y="2262558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Monitor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860758" y="2447224"/>
            <a:ext cx="9625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9271" y="4706754"/>
            <a:ext cx="249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eyboard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35743" y="4701941"/>
            <a:ext cx="1390851" cy="18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00007" y="4190909"/>
            <a:ext cx="1245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Trackpad</a:t>
            </a:r>
          </a:p>
          <a:p>
            <a:r>
              <a:rPr lang="en-US" dirty="0" smtClean="0"/>
              <a:t>(acts as </a:t>
            </a:r>
          </a:p>
          <a:p>
            <a:r>
              <a:rPr lang="en-US" dirty="0" smtClean="0"/>
              <a:t>mouse)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890663" y="4467909"/>
            <a:ext cx="1209344" cy="18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02568" y="4891420"/>
            <a:ext cx="529391" cy="700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43413" y="559227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71600" y="625642"/>
            <a:ext cx="6773917" cy="45527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29" y="1070486"/>
            <a:ext cx="2551657" cy="3866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396" y="4726004"/>
            <a:ext cx="7385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r>
              <a:rPr lang="en-US" sz="3600" b="1" dirty="0" smtClean="0"/>
              <a:t>Don’t </a:t>
            </a:r>
            <a:r>
              <a:rPr lang="en-US" sz="3600" b="1" dirty="0"/>
              <a:t>be sacred of </a:t>
            </a:r>
            <a:r>
              <a:rPr lang="en-US" sz="3600" b="1" dirty="0" smtClean="0"/>
              <a:t>the mouse</a:t>
            </a:r>
            <a:r>
              <a:rPr lang="en-US" sz="3600" b="1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06906" y="866275"/>
            <a:ext cx="7113069" cy="400387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The mouse is </a:t>
            </a:r>
            <a:r>
              <a:rPr lang="en-US" sz="3200" dirty="0" smtClean="0"/>
              <a:t>an input device </a:t>
            </a:r>
            <a:r>
              <a:rPr lang="en-US" sz="3200" dirty="0"/>
              <a:t>that allows you to interact </a:t>
            </a:r>
            <a:r>
              <a:rPr lang="en-US" sz="3200" dirty="0" smtClean="0"/>
              <a:t>with the computer.</a:t>
            </a:r>
          </a:p>
          <a:p>
            <a:endParaRPr lang="en-US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/>
              <a:t>Clicking a button on the mouse sends a signal to the computer to trigger an action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06" y="5008116"/>
            <a:ext cx="1882492" cy="188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6" y="4996304"/>
            <a:ext cx="1676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98" y="4996304"/>
            <a:ext cx="2030930" cy="167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46" y="4870145"/>
            <a:ext cx="2295568" cy="17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4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68" y="0"/>
            <a:ext cx="2286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435191" y="2435481"/>
            <a:ext cx="1174281" cy="16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292867" y="1597794"/>
            <a:ext cx="1520791" cy="727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82692" y="2452034"/>
            <a:ext cx="1280159" cy="17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83164" y="2325705"/>
            <a:ext cx="20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Right button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18147" y="2240881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button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48413" y="1413128"/>
            <a:ext cx="281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Scrolling wheel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65760" y="5332396"/>
            <a:ext cx="744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left and right buttons are used for clicking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scroll wheel is used for scrolling up and down long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on white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on teal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XT on seafoam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XT on red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MAGE with white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 with teal stamp">
  <a:themeElements>
    <a:clrScheme name="SPL Color Pallette">
      <a:dk1>
        <a:srgbClr val="007680"/>
      </a:dk1>
      <a:lt1>
        <a:sysClr val="window" lastClr="FFFFFF"/>
      </a:lt1>
      <a:dk2>
        <a:srgbClr val="007680"/>
      </a:dk2>
      <a:lt2>
        <a:srgbClr val="FFFFFF"/>
      </a:lt2>
      <a:accent1>
        <a:srgbClr val="16AB92"/>
      </a:accent1>
      <a:accent2>
        <a:srgbClr val="D02526"/>
      </a:accent2>
      <a:accent3>
        <a:srgbClr val="FE8800"/>
      </a:accent3>
      <a:accent4>
        <a:srgbClr val="584A3B"/>
      </a:accent4>
      <a:accent5>
        <a:srgbClr val="CC0B6A"/>
      </a:accent5>
      <a:accent6>
        <a:srgbClr val="007680"/>
      </a:accent6>
      <a:hlink>
        <a:srgbClr val="007680"/>
      </a:hlink>
      <a:folHlink>
        <a:srgbClr val="16AB9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264</Words>
  <Application>Microsoft Office PowerPoint</Application>
  <PresentationFormat>On-screen Show (4:3)</PresentationFormat>
  <Paragraphs>80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TITLE on white</vt:lpstr>
      <vt:lpstr>TITLE on teal</vt:lpstr>
      <vt:lpstr>TEXT on white</vt:lpstr>
      <vt:lpstr>1_TEXT on teal</vt:lpstr>
      <vt:lpstr>TEXT on seafoam</vt:lpstr>
      <vt:lpstr>TEXT on red</vt:lpstr>
      <vt:lpstr>IMAGE with white stamp</vt:lpstr>
      <vt:lpstr>IMAGE with teal stamp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Sarah Mitchell-Mace</cp:lastModifiedBy>
  <cp:revision>94</cp:revision>
  <cp:lastPrinted>2017-01-15T18:07:02Z</cp:lastPrinted>
  <dcterms:created xsi:type="dcterms:W3CDTF">2015-10-15T13:25:53Z</dcterms:created>
  <dcterms:modified xsi:type="dcterms:W3CDTF">2017-12-17T18:07:48Z</dcterms:modified>
</cp:coreProperties>
</file>