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71" r:id="rId4"/>
    <p:sldMasterId id="2147483675" r:id="rId5"/>
    <p:sldMasterId id="2147483679" r:id="rId6"/>
    <p:sldMasterId id="2147483683" r:id="rId7"/>
    <p:sldMasterId id="2147483685" r:id="rId8"/>
  </p:sldMasterIdLst>
  <p:notesMasterIdLst>
    <p:notesMasterId r:id="rId37"/>
  </p:notesMasterIdLst>
  <p:sldIdLst>
    <p:sldId id="256" r:id="rId9"/>
    <p:sldId id="287" r:id="rId10"/>
    <p:sldId id="288" r:id="rId11"/>
    <p:sldId id="257" r:id="rId12"/>
    <p:sldId id="258" r:id="rId13"/>
    <p:sldId id="259" r:id="rId14"/>
    <p:sldId id="260" r:id="rId15"/>
    <p:sldId id="261" r:id="rId16"/>
    <p:sldId id="274" r:id="rId17"/>
    <p:sldId id="291" r:id="rId18"/>
    <p:sldId id="270" r:id="rId19"/>
    <p:sldId id="289" r:id="rId20"/>
    <p:sldId id="290" r:id="rId21"/>
    <p:sldId id="269" r:id="rId22"/>
    <p:sldId id="273" r:id="rId23"/>
    <p:sldId id="265" r:id="rId24"/>
    <p:sldId id="276" r:id="rId25"/>
    <p:sldId id="277" r:id="rId26"/>
    <p:sldId id="278" r:id="rId27"/>
    <p:sldId id="292" r:id="rId28"/>
    <p:sldId id="282" r:id="rId29"/>
    <p:sldId id="262" r:id="rId30"/>
    <p:sldId id="272" r:id="rId31"/>
    <p:sldId id="271" r:id="rId32"/>
    <p:sldId id="279" r:id="rId33"/>
    <p:sldId id="281" r:id="rId34"/>
    <p:sldId id="286" r:id="rId35"/>
    <p:sldId id="26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51" autoAdjust="0"/>
  </p:normalViewPr>
  <p:slideViewPr>
    <p:cSldViewPr>
      <p:cViewPr varScale="1">
        <p:scale>
          <a:sx n="109" d="100"/>
          <a:sy n="109" d="100"/>
        </p:scale>
        <p:origin x="16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3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68FEC-4A4C-47F3-A000-624CF6597A1B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F3C3A-6D54-4CC1-A721-684FCC77A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3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F3C3A-6D54-4CC1-A721-684FCC77AE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F3C3A-6D54-4CC1-A721-684FCC77AE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F3C3A-6D54-4CC1-A721-684FCC77AE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57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466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99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3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7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04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10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09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71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24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: no hea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45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740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5707062" cy="3175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18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03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46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43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4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DD7AE-BF67-4032-902A-F6F4B66F2C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A10C55-6414-4F62-AFE5-6AD3AFEF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2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47" y="456257"/>
            <a:ext cx="2139509" cy="10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L Logo web te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" y="456257"/>
            <a:ext cx="2139509" cy="10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45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87" r:id="rId4"/>
    <p:sldLayoutId id="2147483688" r:id="rId5"/>
    <p:sldLayoutId id="2147483689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3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1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4500411648_874798709f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" y="562429"/>
            <a:ext cx="7989454" cy="4489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itunes.apple.com/us/app/escoffier-cooks-companion/id572412557?mt=8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unes.apple.com/us/app/mealboard-meal-grocery-planner/id333425918?mt=8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hyperlink" Target="https://itunes.apple.com/us/app/how-to-cook-everything/id409936319?mt=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unes.apple.com/us/app/paprika-recipe-manager/id392408028?mt=8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itunes.apple.com/us/app/martha-stewart-makes-cookies/id555725482?mt=8" TargetMode="Externa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457200"/>
            <a:ext cx="47244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Piece of Cake: </a:t>
            </a:r>
            <a:br>
              <a:rPr lang="en-US" dirty="0" smtClean="0"/>
            </a:br>
            <a:r>
              <a:rPr lang="en-US" dirty="0" smtClean="0"/>
              <a:t>Best Cooking and Baking Apps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4038600"/>
            <a:ext cx="4343400" cy="1752600"/>
          </a:xfrm>
        </p:spPr>
        <p:txBody>
          <a:bodyPr/>
          <a:lstStyle/>
          <a:p>
            <a:pPr algn="l"/>
            <a:r>
              <a:rPr lang="en-US" dirty="0" smtClean="0"/>
              <a:t>Lynnanne Pearson</a:t>
            </a:r>
          </a:p>
          <a:p>
            <a:pPr algn="l"/>
            <a:r>
              <a:rPr lang="en-US" dirty="0" smtClean="0"/>
              <a:t>Skokie Public Library</a:t>
            </a:r>
          </a:p>
          <a:p>
            <a:pPr algn="l"/>
            <a:r>
              <a:rPr lang="en-US" dirty="0" smtClean="0"/>
              <a:t>October 23, 2017</a:t>
            </a:r>
            <a:endParaRPr lang="en-US" dirty="0"/>
          </a:p>
        </p:txBody>
      </p:sp>
      <p:pic>
        <p:nvPicPr>
          <p:cNvPr id="1026" name="Picture 2" descr="C:\Users\pearl\AppData\Local\Temp\cake-1326388-639x1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9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Epicurious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100"/>
            <a:ext cx="1066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4038600" cy="538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9" y="1219200"/>
            <a:ext cx="40005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4050" y="2667000"/>
            <a:ext cx="4495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35000 tested 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Save fav recipes, start a shopping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Kitchen timer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Seasonal ingredient finder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freeimages.com/images/previews/105/binoculars-3-1553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Beyond the Usual Suspects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117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99"/>
            <a:ext cx="8229600" cy="792162"/>
          </a:xfrm>
        </p:spPr>
        <p:txBody>
          <a:bodyPr/>
          <a:lstStyle/>
          <a:p>
            <a:r>
              <a:rPr lang="en-US" dirty="0" smtClean="0"/>
              <a:t>Kitchen Stories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970114"/>
            <a:ext cx="41148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8392"/>
            <a:ext cx="4324350" cy="576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569"/>
            <a:ext cx="945823" cy="94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133600"/>
            <a:ext cx="4191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Video </a:t>
            </a:r>
            <a:r>
              <a:rPr lang="en-US" sz="2400" dirty="0"/>
              <a:t>recipes </a:t>
            </a:r>
            <a:r>
              <a:rPr lang="en-US" sz="2400" dirty="0" smtClean="0"/>
              <a:t>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Step-by-step </a:t>
            </a:r>
            <a:r>
              <a:rPr lang="en-US" sz="2400" dirty="0"/>
              <a:t>photo </a:t>
            </a:r>
            <a:r>
              <a:rPr lang="en-US" sz="2400" dirty="0" smtClean="0"/>
              <a:t>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To-videos </a:t>
            </a:r>
            <a:r>
              <a:rPr lang="en-US" sz="2400" dirty="0" smtClean="0"/>
              <a:t> kitchen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Search by in-recipe tags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tensils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Create shopping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Save favorite 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Measurement </a:t>
            </a:r>
            <a:r>
              <a:rPr lang="en-US" sz="2400" dirty="0"/>
              <a:t>converter</a:t>
            </a:r>
          </a:p>
        </p:txBody>
      </p:sp>
    </p:spTree>
    <p:extLst>
      <p:ext uri="{BB962C8B-B14F-4D97-AF65-F5344CB8AC3E}">
        <p14:creationId xmlns:p14="http://schemas.microsoft.com/office/powerpoint/2010/main" val="27627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112"/>
          <a:stretch/>
        </p:blipFill>
        <p:spPr>
          <a:xfrm>
            <a:off x="93170" y="923041"/>
            <a:ext cx="4504185" cy="5938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4618565" y="914400"/>
            <a:ext cx="4486686" cy="582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62" y="16497"/>
            <a:ext cx="4629151" cy="878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4114800"/>
            <a:ext cx="744224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3500+ </a:t>
            </a:r>
            <a:r>
              <a:rPr lang="en-US" dirty="0" smtClean="0"/>
              <a:t>curated </a:t>
            </a:r>
            <a:r>
              <a:rPr lang="en-US" dirty="0"/>
              <a:t>step-by-step </a:t>
            </a:r>
            <a:r>
              <a:rPr lang="en-US" dirty="0" smtClean="0"/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Browse, share and save 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Upload&amp; share your own recipe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Voice </a:t>
            </a:r>
            <a:r>
              <a:rPr lang="en-US" dirty="0"/>
              <a:t>Instruction + Commands for hands free </a:t>
            </a:r>
            <a:r>
              <a:rPr lang="en-US" dirty="0" smtClean="0"/>
              <a:t>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Ingredient Wikis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the serving size to fit your needs and the ingredients will convert </a:t>
            </a:r>
            <a:r>
              <a:rPr lang="en-US" dirty="0" smtClean="0"/>
              <a:t>automatically</a:t>
            </a:r>
          </a:p>
        </p:txBody>
      </p:sp>
    </p:spTree>
    <p:extLst>
      <p:ext uri="{BB962C8B-B14F-4D97-AF65-F5344CB8AC3E}">
        <p14:creationId xmlns:p14="http://schemas.microsoft.com/office/powerpoint/2010/main" val="42277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Oven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Named Best App by PC Magazine, Time and </a:t>
            </a:r>
            <a:r>
              <a:rPr lang="en-US" dirty="0" err="1" smtClean="0"/>
              <a:t>HuffPost</a:t>
            </a:r>
            <a:endParaRPr lang="en-US" dirty="0" smtClean="0"/>
          </a:p>
          <a:p>
            <a:r>
              <a:rPr lang="en-US" dirty="0" smtClean="0"/>
              <a:t>350,000 recipes</a:t>
            </a:r>
          </a:p>
          <a:p>
            <a:r>
              <a:rPr lang="en-US" dirty="0" smtClean="0"/>
              <a:t>Grocery List</a:t>
            </a:r>
          </a:p>
          <a:p>
            <a:r>
              <a:rPr lang="en-US" dirty="0" smtClean="0"/>
              <a:t>Menu Planner</a:t>
            </a:r>
          </a:p>
          <a:p>
            <a:r>
              <a:rPr lang="en-US" dirty="0" smtClean="0"/>
              <a:t>Leftovers</a:t>
            </a:r>
          </a:p>
          <a:p>
            <a:r>
              <a:rPr lang="en-US" dirty="0" smtClean="0"/>
              <a:t>Pro Membership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://www.chrisvonada.com/wp-content/uploads/2010/05/BigOven-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9" b="15524"/>
          <a:stretch/>
        </p:blipFill>
        <p:spPr bwMode="auto">
          <a:xfrm>
            <a:off x="228600" y="180048"/>
            <a:ext cx="2324456" cy="15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log.chinavasion.com/wp-content/uploads/2014/11/Big-Ov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32680"/>
            <a:ext cx="5192033" cy="36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3048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Big Oven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22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 b="1" dirty="0" err="1"/>
              <a:t>Yummly</a:t>
            </a:r>
            <a:r>
              <a:rPr lang="en-US" b="1" dirty="0"/>
              <a:t> Recipes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Collates recipes from popular sites and blogs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Need to create a free account first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Personalized experience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Click Yum to save a recipe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Add items to your grocery list directly from recipe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App suggests related recipes for items on your grocery list</a:t>
            </a:r>
          </a:p>
          <a:p>
            <a:endParaRPr lang="en-US" dirty="0"/>
          </a:p>
        </p:txBody>
      </p:sp>
      <p:pic>
        <p:nvPicPr>
          <p:cNvPr id="1026" name="Picture 2" descr="http://a1.mzstatic.com/us/r30/Purple4/v4/2a/bb/df/2abbdf14-d3db-03e3-aa6e-d47def54f41a/icon175x1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2096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5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6000" b="1" dirty="0"/>
              <a:t>Hello Cupcake!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534400" cy="4800600"/>
          </a:xfrm>
        </p:spPr>
        <p:txBody>
          <a:bodyPr>
            <a:normAutofit/>
          </a:bodyPr>
          <a:lstStyle/>
          <a:p>
            <a:r>
              <a:rPr lang="en-US" dirty="0"/>
              <a:t>Based on the </a:t>
            </a:r>
            <a:r>
              <a:rPr lang="en-US" dirty="0" smtClean="0"/>
              <a:t>bestselling </a:t>
            </a:r>
            <a:r>
              <a:rPr lang="en-US" dirty="0"/>
              <a:t>series of Hello, Cupcake! </a:t>
            </a:r>
            <a:r>
              <a:rPr lang="en-US" dirty="0" smtClean="0"/>
              <a:t>books</a:t>
            </a:r>
          </a:p>
          <a:p>
            <a:r>
              <a:rPr lang="en-US" dirty="0" smtClean="0"/>
              <a:t>How-to videos </a:t>
            </a:r>
          </a:p>
          <a:p>
            <a:r>
              <a:rPr lang="en-US" dirty="0" smtClean="0"/>
              <a:t>Step-by-step </a:t>
            </a:r>
            <a:r>
              <a:rPr lang="en-US" dirty="0"/>
              <a:t>instructions with stop-action </a:t>
            </a:r>
            <a:r>
              <a:rPr lang="en-US" dirty="0" smtClean="0"/>
              <a:t>photographs </a:t>
            </a:r>
          </a:p>
          <a:p>
            <a:r>
              <a:rPr lang="en-US" dirty="0" smtClean="0"/>
              <a:t>Voice-overs </a:t>
            </a:r>
            <a:r>
              <a:rPr lang="en-US" dirty="0"/>
              <a:t>that give you insider tips</a:t>
            </a:r>
            <a:r>
              <a:rPr lang="en-US" dirty="0" smtClean="0"/>
              <a:t>.</a:t>
            </a:r>
          </a:p>
          <a:p>
            <a:r>
              <a:rPr lang="en-US" dirty="0" smtClean="0"/>
              <a:t>Free version gives you access to 10 cupcakes projects</a:t>
            </a:r>
            <a:endParaRPr lang="en-US" dirty="0"/>
          </a:p>
        </p:txBody>
      </p:sp>
      <p:pic>
        <p:nvPicPr>
          <p:cNvPr id="6146" name="Picture 2" descr="http://sherisilver.com/wp-content/uploads/2012/05/Application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05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3211"/>
            <a:ext cx="5334000" cy="953589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/>
              <a:t>Whisk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943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Sign in to save </a:t>
            </a:r>
            <a:r>
              <a:rPr lang="en-US" dirty="0"/>
              <a:t>and collect recipes </a:t>
            </a:r>
            <a:endParaRPr lang="en-US" dirty="0" smtClean="0"/>
          </a:p>
          <a:p>
            <a:pPr lvl="1"/>
            <a:r>
              <a:rPr lang="en-US" dirty="0" smtClean="0"/>
              <a:t>300,000 </a:t>
            </a:r>
            <a:r>
              <a:rPr lang="en-US" dirty="0"/>
              <a:t>recipes from leading recipe sites </a:t>
            </a:r>
            <a:endParaRPr lang="en-US" dirty="0" smtClean="0"/>
          </a:p>
          <a:p>
            <a:r>
              <a:rPr lang="en-US" dirty="0" smtClean="0"/>
              <a:t>Organize </a:t>
            </a:r>
            <a:r>
              <a:rPr lang="en-US" dirty="0" smtClean="0"/>
              <a:t>your </a:t>
            </a:r>
            <a:r>
              <a:rPr lang="en-US" dirty="0"/>
              <a:t>recipes into categories like “Family dinners,” “Great salads” and “Desserts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r>
              <a:rPr lang="en-US" dirty="0" smtClean="0"/>
              <a:t>Shopping Lists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a shopping </a:t>
            </a:r>
            <a:r>
              <a:rPr lang="en-US" dirty="0" smtClean="0"/>
              <a:t>lists</a:t>
            </a:r>
          </a:p>
          <a:p>
            <a:pPr lvl="1"/>
            <a:r>
              <a:rPr lang="en-US" dirty="0" smtClean="0"/>
              <a:t> Create shopping lists for things you buy regularly. </a:t>
            </a:r>
          </a:p>
          <a:p>
            <a:pPr lvl="1"/>
            <a:r>
              <a:rPr lang="en-US" dirty="0" smtClean="0"/>
              <a:t>Add </a:t>
            </a:r>
            <a:r>
              <a:rPr lang="en-US" dirty="0"/>
              <a:t>individual items or all the ingredients from a recipe </a:t>
            </a:r>
            <a:r>
              <a:rPr lang="en-US" dirty="0" smtClean="0"/>
              <a:t> to lists.</a:t>
            </a:r>
          </a:p>
          <a:p>
            <a:pPr lvl="1"/>
            <a:r>
              <a:rPr lang="en-US" dirty="0" smtClean="0"/>
              <a:t>Aisle by Aisle lists</a:t>
            </a:r>
            <a:endParaRPr lang="en-US" dirty="0"/>
          </a:p>
        </p:txBody>
      </p:sp>
      <p:pic>
        <p:nvPicPr>
          <p:cNvPr id="4098" name="Picture 2" descr="https://pbs.twimg.com/profile_images/552478910311432192/WYxEMUw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46" y="148046"/>
            <a:ext cx="1375954" cy="137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3.staztic.com/content-assets/ecc1d85e11d97da31232fe4ff3e7495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3" b="2233"/>
          <a:stretch/>
        </p:blipFill>
        <p:spPr bwMode="auto">
          <a:xfrm>
            <a:off x="6096000" y="2286000"/>
            <a:ext cx="2954925" cy="423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Garden 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Vegetarian, vegan and gluten-free recipes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Add ingredients to shopping lists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Share your favorites with friends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Not a lot of recipes so far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Go Pro for $2.99 to have access all of the recipes</a:t>
            </a:r>
          </a:p>
          <a:p>
            <a:pPr lvl="1"/>
            <a:endParaRPr lang="en-US" dirty="0"/>
          </a:p>
        </p:txBody>
      </p:sp>
      <p:pic>
        <p:nvPicPr>
          <p:cNvPr id="5122" name="Picture 2" descr="https://static-s.aa-cdn.net/img/ios/757712938/867f156fc0698f76cf28bca9ee1bb8f8?v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dirty="0" err="1" smtClean="0"/>
              <a:t>Foodily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Social Networking site for cooks</a:t>
            </a:r>
          </a:p>
          <a:p>
            <a:r>
              <a:rPr lang="en-US" dirty="0" smtClean="0"/>
              <a:t>Like </a:t>
            </a:r>
            <a:r>
              <a:rPr lang="en-US" dirty="0" err="1" smtClean="0"/>
              <a:t>Pinterest</a:t>
            </a:r>
            <a:r>
              <a:rPr lang="en-US" dirty="0" smtClean="0"/>
              <a:t>, but just for recipes</a:t>
            </a:r>
          </a:p>
          <a:p>
            <a:r>
              <a:rPr lang="en-US" dirty="0"/>
              <a:t>Can follow “Tastemakers” like celebrity chefs, bloggers and cookbook authors </a:t>
            </a:r>
          </a:p>
          <a:p>
            <a:r>
              <a:rPr lang="en-US" dirty="0" err="1" smtClean="0"/>
              <a:t>Fav</a:t>
            </a:r>
            <a:r>
              <a:rPr lang="en-US" dirty="0" smtClean="0"/>
              <a:t> </a:t>
            </a:r>
            <a:r>
              <a:rPr lang="en-US" dirty="0"/>
              <a:t>a recipe and then add it to a list to create your boards</a:t>
            </a:r>
          </a:p>
          <a:p>
            <a:r>
              <a:rPr lang="en-US" dirty="0" smtClean="0"/>
              <a:t>Save photos and recipes </a:t>
            </a:r>
          </a:p>
          <a:p>
            <a:r>
              <a:rPr lang="en-US" dirty="0" smtClean="0"/>
              <a:t>Preview of recipe than tap “View at Website” button to see whole recipe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AutoShape 2" descr="data:image/jpeg;base64,/9j/4AAQSkZJRgABAQAAAQABAAD/2wCEAAkGBxQTEhMUExQUFhUVFBQUFRUVFRUUFRYVFBYXFxUUFxgYHCggGBolHBcUITEhJSkrLi4uFx8zODMsNygtLisBCgoKDg0OGxAQGywlICQsLCwsLCwtLCwsLCwsLCwsLCwsLCwsLCwsLCwsLCwsLCwsLCwsLCwsLCwsLCwsLCwsLP/AABEIAKAAoAMBEQACEQEDEQH/xAAcAAAABwEBAAAAAAAAAAAAAAAAAQIDBAUGBwj/xABHEAABAwIDBAMLCwIEBwEAAAABAAIDBBEFEiEGMUFRE2FxBxUiQlNzgZGSstEUFyQyMzRSk6Gx0iPBYnLh8TVDRHSCg6Il/8QAGwEAAgMBAQEAAAAAAAAAAAAAAAIBAwQFBgf/xAA3EQACAgEDAQYFAQcDBQAAAAAAAQIDEQQSITEFEzJBcZEUIlFhscEzQlKBodHwIzThJENicvH/2gAMAwEAAhEDEQA/AO4oACAEveACSQANSToAOsoAy2Jd0bDYCWvqoyRvDLvI9m6jI21ld872FeXd+VL/ABRlE7GD538K8u78qX+KMhsYPnfwry7vypf4oyGxg+d7CvLu/Kl/ijIbJB/O9hXl3flS/wAUZQbJB/O5hfl3flS/xRlEbGF87uFeXd+VL/FGUGxg+d7CvLu/Kl/ijKJ2SC+d7CvLu/Kl/ijIbJC4u6zhbjYTuP8A6pf4oyiVVJ9CdH3Q6A7pXflyfBRvRph2fqJ9F/VEqPbOkO6Q+w/4I3ol9nahdV/VEum2jpnmwlbfk7wf3RuRVPR3R5cS1BvqExmDQAEABAFRtTtFDQU7p5zZo0a0fWe7gxo5lBKWTzNtpt7VYi49I7JFfwYGE5B/mPjnrKRstjFIy4CgsTAoJCspyALIAMBQA/TQlxytFyUEcvhGpw/Y2R4u429Ck0w0dkuWWbtgDa4JKBno2vMoa7ZaSN24kKGUTqlEhSYOeRCjKK8MuMFwsAhGTfpqG+TSvgDRolO9RDAVNWuBsg02UxayTXTEhQ0ZlFJ4LTZ7aiWnOhLm8WOOh7ORUxk0ZdXoa7lzw/qdXwnEmVEYkjOh3ji08QVenk8vdTKme2RMUlQEAeYu7HtQayvcxp/o0xdEwX0Lv+Y/1i3oStlsVgwV1AwoFQwDUE5CugnIYaUBksMKwl8zgANOJQWV1yseInTsB2bjiF7C9kHUhpoVc9S+jpDwQaHYl1JIBYNUFXEnwJkYHjUKAcUupQ4lhIO4JWhZ0xksoqXwFnBJ0NukgiP8v1sUyOt3GFlByztGqgIwbF01USFGWV2VpFhDa11KMrfkaTYvHxBO1hPgykMdrpfxT6/3Twlyc3tDSuytyXVcnWFeeaIuKVHRwyvG9kb3D/xaT/ZAHjAvJuTvJJJ6zqUhcugmyAFsYTwQwHDCeSUbDCa3VBBaUdEXEKGyyMcnQ8HpRFGLBQmeg0lUYwwSY6tzjyTG2VUYonxVD7aFBmlXHPIy2veHWdxSNtFncwayh9+IPjFyNFCk/MrVEZvGSPSY42U2CZltmjlUsskVdMCLquWTPXLDMdi0QaVEZZ4Z2dPa2iDfRWdC5y5H4qwAWUZRTKDbC+XlGUT3KFPBtmvqNR2jVKuoqks4PSmHzZ4o3HxmNd6wCtZ89msSaI20Q+iVPmJfcKBUeRaTDS4A9QVeTVGpltT4L1KC+OnyWEWEdSjJpjpQS4Z1KcjS0xXnCvCRkzPTPJpsIwqwzEJDVTTyWMuJhhDVCZ3atK3HI8yU77aKVIhxXTIoVrfF3pyO5fmOPznwgNySUhVsXBArsfu0sLddyjevM006HncmFgYjb4R0J5psck6tzk9qNDTTteCoOZOtwZmcepQTpvVUuGbaZOKyZ2VuU2KMtmxWJjRcjbgN4prwrcoXcySQXN0PApHIrU0pcnpXAvu0Hmo/dC1LoeCt8cvV/kGOj6NP5qT3SpIj4kedaPD7AacAqMnpYadFrDTKMmhUpEtkQQN3Y3PCEDbCFHSeEgrdaLqGQBtkDKtIpsQpQTmvqlSRupuaW0l0dfZuVw0Umedbcsohuna2TtUmpRlKBO79taLXQUfCSk8kfoWSvDyNP0VfCfJdvnXHbkcxOOFwDWkAp/QSh2p5aJdFRdFHcOumKrbe8nhozddVFzj1KHh8HShSlAr66+h4JMKJi6PBCzJZTGTDDksZck7iQ2rIFhyVspJIRxy8np3AT9Gg81H7oWldDwtvjl6v8isZ+7zebf7pQ+gV+Neq/JwuMgAdizZPbbORL6myMlqrG/likbuwjVKSNhKoTfVQZ7OGR6+uDSQoTyXQr3LJTPrCdFOUao1JciXveBreyXc30CPdtioTn0J14FGdw7ls5Q4zD3l4Y0FxO4BQoc5yT8RBQ3S4NxSYQ9kOrGud+HMNB2cT1K1ROFZqozs4bS+oqkkheMpgZmFw4ZRpz3psEWRtg8qbx5DdVhbTG7o3OiN7WdqzXdv4b1GBoaiSmt6UvyZv5EYXZHxZ36kkHTKDvaoOr3qtW6MsL9fuPVOEslYAy/S73x3sQ07raanmhRi+pkzibc/D0T+/9voY2shyOte/aLHsWeyva8DWxdbx9RnMlxgTcDMoeWSpnqvZ/wC60/mY/cC6K6HibPHL1f5F40fo83mn+6UPoFXjj6r8nn6CZzy1rGuc47mtBJOnABZj3kkoZcnhDrsLqj/01R+U/wCCbayPiKF/3I+6IFdh1RGM0kMrG3tdzHNF+WoTF0NRTJ4jJP0Y3QUM0zssTHvdxDWk27eSAt1FdazNpGh7z1UDC6SCRo4ktJA7SNyjazmvU02yxGSMzVOzvKU6EXsgMQQOc8MY1znE6NaC5xPUAl2rJLuSjmTwjTSbPV4Zc0ktrfhufUNU6i0c6Oq0279ojLuuCQQQQdQdCDysk3o6yaaNhT4NWRwhzIJSZBmc5rSTbxQLcOKdZxk561OlssxOaWOiZIhxGqiH9eCVrfxuY9oHbopTInptNY/9Kab+iaI+L4mJB0jDle3l4zevmpyWafTuD2S5T/owmGsLCegmc2wIPRvtbfcabrJupLjpVLG+OfVAcyeUseyCZzSLB7Y3nTqICEgSprUoSnFP6ZQzS0VRNJniik1Ns+V1gW77kDeOSCyyyimvbZJemTQ4ts1FMGio6TO0akWYdeNrJZRT6nE76T8GMe5jX7CzPmLYMz4r6yZScn+E5d57FU6n5F0rlBLc+WXB2IZTDPI187rXDHDo29tr3d2JlWl1IquV0sbsL69Tt2D/AGENhYdGyw5aDRaTzFixNr7v8icc+7z+ak90oYVeOPqvycS7nY+n0vafcKzxfzHr+05f9PNf51OybR42KSNrywvzPDLAhtrgm+vYrpS2nltLpnfJxTxwZyrrRiYZB0ZYM4e5xcHWDQb+nVJndwb40vQt2N54waQfJ6KIAAMYNAANXH+5VnCOelbqZ/VkSg2vppZBFmLHuNmh4sHHkDuv1KFNMvt7OvrhvxleePIxHdO2MDS2ppWgF72xyRgWBdIQGvFt2pse1JYsco6PZfaGYuq19FlP06o2GAYLT4XTFzi0ENzTTOsCTx9F9wTpKKyczUaizWW4X8kV1H3UKOR5aBKGg2zlotb8WUHNb0Kvv4ls+yroLLaz9P8AOCdtVs1DVsE7GsMrG545BqHi1xmt9YcQmlBS5F0esnRLu5P5X1X+dC42ed9FgNyf6bdTvOm9Ouhn1S/15eoxQbSwTHK11idAHaX6kKSHt0V1ay17GN7puybBE6qgaGFv2rGizXNPjgcCFVbmMW0dvsXtKTsVFrzno/0NhhP/AA+P/th7ieD+Q41/+8f/ALfqRu50f/zqb/J/cpaW3BZLO1v95P1OdbE7U/JKqVkh/oyyuDr+I7MQH9nApKpcNv6s9J2n2f8AFURlDxRSx9/t/Y6Dtts8+qjY6BwbK02BP1XMdvv2bx/qrpfY872brIaeTjasxfumWNPFHQ01r+CwXJOhe47z2kqehmnKzV3583/Rf8HKMWxCskc6R4Y5sh0cDdreTedgqm2esop0kYqMcpry82dkwj7CLzbf2CuPGWeN+rEY4Po8/mpPdKh9Ar8cfVfk453O6IispzyJ9wrNXzJHqO0bN1M1/nU7Fi1TDGwGfLlLrDMMwzW/3Wl48zzVFdk3ivqV2F1sElSegy2EOuVuXXN/soWM8Gi6q2FP+p9f0M33Sal7JWfhMZy8r38L07kszpdkVxlB/XP/AMOYYhUl7mhl85cMtt+a/g267qma4PSwgoRe7oeii4Bjelt4l77s+lv1Wk+e/vPb9/YwndtZIaFhbfIJmmTssct+rNZV2+E6XZDirueuODi2Hx9JIxl8t3DwhvHEkehZuOh6ObxFs9G7ESOdRQlwygg5Ad/R38C/XZbIeE8n2hCMNRKMX06+vmTsDaBTRgbsmluWqldCvUvN8n9zlNHgTCP6UsjXjc124nh2ehVnqbNbL9+Ka+x1LHiBRT9J5B+btyG/6p5eFnmNL/uY7f4lj3GsEYTQRDcTTNHZdiiC+RL7DaiWNXJ/+X6jew1KYqGBhIJa21xuOp3IrjtikT2jPfqZy+5xKhia6eW8bpT0kgaxv+Y6uPALPUlt6eZ7Wc5KmOJKPCy2dj2DrpHxPZJGWCItay7sxLC24BPMblpieP7UqrhYpQlndy/Uze3mKufUmnLsjI2tLSD9ZzhqSOpRJnS7M0yjSrkstv8AoYl0oIeyMvfx5C4QzuKLTU54R3fBvsIb+TZ7oTngrfHL1f5BjH2Evm3/ALFDIr8a9Ucz2NI+VQDrPulUQ6npNdHFMmaTupZvk0WXywv2ZXJ7ehi7Ex30s/w/qjKYHixgkbINbaEc2neEsXg6mp03excTpBbT10PiyMPoc0/u0q3iR5xd9pLPoyvwfYmkppOla0l41DpHZsvWL6DtUbUuS/UdqanUQ2SfH28zBd1XblsmWmpX3DHh8krTcZ2G7Gt52IuT2LNdbnhHQ7N7Pcc2WLquEbXZHaynxKDJJk6Utyywut4XMtB+s0/orq7IzRzdXpLNLPK6eTBQdzmhhl6VsRvrZpcXMF+oqe5jnJEu0dRKO1sRtltbHAx1PE4Omcxws21o223m248gicsLgv7P0E7ZKya+XPuy62T1oqbzLP2Tx6GTXcamfqyPheydNTu6RocXDUOkeXW6xfQI2otv7RvvjseMfZYKbbTHoZYZIWPzDxy06G2uXrHNLKXka+z9JZXYrJLH0/uaTDZL0bHHjACfZTeRzro41DS/i/UY2LI+RQZdRk09ZQiztHPxM8/UbZshTDNZhGYkmxtck3RtRL7RveMvoVvc8Zl+VtBcWtmytzbwBcWvxSxNParz3bfXac+7p8bu+Ep3ANj15aKt79zw+D0PYtkFpIrz5KGmrDGCLi9rghBusrVjyehMFN6eE842H/5CvR88tWJy9X+Q8Y+wl82/9iofQK/GvVHCajFCwgtuDzGh9YWfKPcRo3p5CqMaeR4TnO6nOJH6qc5FWmin8qF0tSCLqSXBrgXT4hqSxzmO3XaS0/ogidXGGk0U+0GKVD/BfPK9p8Vz3Eekbiq7k3EemmmPMYJP0M/2LIiyUkhoyWII0I1BGhBHJOkZ7JLBp8G2im6Mh087zfUGV5GUbm2vx11Vqm08GBVV954V7Ig1LejO+7zvtubfmpXLyjrQt7zouCS/EpWWY2aUBoA0keB2AA6BXxWEWxqhP5pRXshL8Sld9aSRw5Oe5w/UqeMlyqrS4il/JBxVxzXO7iEMZ1RccIOXFJAbNllDdwHSOsBytfcqLJ7H6hCiprmKz6ITFiUrQA2WQAbmh7gB2AFSpqLzkaVNcnlxXsh/v7PqTNKd1v6j+HpTd5xllT0lPlFeyIwxmbPm6R4uQSGuc0HtsVmjbKU0K9PUo7dq9gqmue8uJc4k7ySSbcrla5SwhoUwilhEeoLdC3TTXtWe/opItjldT0tgP3aDzUfuhbl0Pmt37SXq/wAh44bU855RSe6VLIq8cfVfk8901QHAE8lkksnt7E4sKVvS+BGC53IC/r5I2smNnd/NPoWlBgc7AOkysvwc7X1DcrMCT1lU/BliqzZ6UkZHMdfg2+b9VIQ1kEnuTRMk2Rc5tnEZrbhqf1so5x0Mj1qzldDOV2G/IhmeHOzEAXaQ5vY65b2jjoss4POcYRLsdzwjO4jTGN1iQQ4B7XDcWu1B6uxCGUtyF4FLaXfYEG/XYafqrI9SmXLRIndckjxtf9FLmoo6sPD6BOl5qd7ksl8bEkE2RJmS5Y6syOB6hWstyFnHEXVvD6lM5Z6C5pmWGUW4lZpx5yLVKUX8zGXyqbFJrJY7l0GJJOSrivMpssz0H2TCy1RlHHI8bE0JLuaTZ5shzyeoMB+7Qeaj90Lcuh89t/aS9X+QY/8Adp/Mye6VLCr9pH1X5OC4Bh8bY2zVJOV32cQ0z/4nHlyHFZ4vMeT2V052y2VeXVmypJ42taSxkTd4a0ZSetyNyZzp1Sbwnuf1/sQ66WAnPEC+QX3kltzzCbJpqjclts4iIw2tkl8KS0QHI6n0KcjX1V1cQ+YtZqpjm26R3aDqhmONc4vO0hyYu2HRwOU8T4WbtuoTLo6WVvh6ldU09PVZiYg4jUH6pI9CXgmdE6sJszVfskGkkA5d4Ga57LqqaxzErs6fK8lVWgMuBa5JvbgBuCr6m6luSTfkRg/QDkrdxqigrpZNNDoIOVPQZSFAplYDz5Bskym+9NlCz6YG3uuml0KlwMkqoVsW11lZjCJjLDHA9Tuz1LU0epMB+7Qeaj90LcjwNvjl6v8AIeOtvTTjnFIPW0qH0Cvxr1Rwyqwx7i1znNIjay7NdAAPBvzWdrg9tRqYRi4xT5zyVs1W6eXVxAJ9QS7ucI3QrjTXlIv6DEGx+AxoA5neVZk5ttMrHukxnHXNeMwfZ3IcVGcFujzF7WuCsoqCR/1nFo7dSlU8my2+uHhWWW4oxG24cXW1s43CaSTMTtc5Yax6C6PaKMsyusFOPJCWaGalmIw+USOF3Oy7tP3UZwS4OuPC5G8V2Xa/wmHKSPWetK0nyZ672nhlPS7NnXORfgB+6p2PJdK5/ukKuwZ8YvcOHUpdfmi2F27qVxYbA81VktUhsvQ1yQ546BOeVJXvYRkU/YhzeBsqSpiw5M5cDxYslWSxgdPnJ6pwD7rT+Zj9wLUuh4i3xy9X+RWNG1PMeUbz6mlD6BXzNeqOBU1d0t2tFm6F7jv7FkjnPJ7aVXdrdL+SFTUDGAvYTe25PhZyNXqZT+SS4KN9Q4neq5W4e1HSjWkWOG07D9c9itWUZr7pR8KF4g90TvBfdp3JZSUVnA1Gy1fMuRMFdI/S2bmiMtyyNOmuHOcEulo4w651vwPBRGTZTZdNxwiZWkNGaKwI4JnjzKKsyeJjVFU1EmgsB1plge2vT18k19SYwBIBfmFGOTOq1Y8wItXVRuabIwWwqmnyVFJs90jSTdvL4pXCLfJGpujGWIlFiNC6F2V3oPNVThh8CRknyRek59iToL/MRnspwJKX0GpZLbvQE6iUTt2iWzXQ44Ihc5cjglUNFyuwesdn/utP5mP3Aty6HkrPG/Vkqshzxvb+Jrm+sWUiJ45PNr2GDpI3aEOI7baLLGG3g91G2OojCa+hX/K3c1LkkaVCJM72O5jddLHa3uF+Lj0IfSFum5NKaXUu4fI7A7No4myWU+OAb28xLShqGxmwN7pFZ9im1SmssFVDZ19bO4pmpPoEL8xx9CfQ4ezLmDiSE0llYM9urk5YxwQZMSLSQNCCpXCNkaIzWQnV/S2a7ip9Ce57n5ojzKaNhF9etCbfAkrbJrgm1mIPYMzbFvEdSrdS8jDHTxk8PqZ/GCZm3brY31UpNxwwnFw4M3NG4bxZV4wZ3LIyXKcFblgYkcrIoyWSywRXuplgirLeEWFBSGWRkbfrPcGj0lVrl4NVklCLk/I9b0cOSNjPwta31Cy2nmB5AHGO69s05koqYxdj75gPFd/qqbk8ZR3ex9aoPuZ+fT+xzWCfK4G11jjlvk9HOXGCXNib3G+5aY4SwUwqiiPLPm1O9LLD4Lovb0JVHXhosW6JlFIpnGUnlMQ14zjLuJ06kPC5LXJ7PmJddWusG8kKSayVUwj1G4cQez0o3ItdUZgheJH3dpdThPksc3XDES3fTxtbcb1PJmjfY3hiW1Mb25SbFGDRtnF5RBkqCLtBumxktcU/mYUVeY2kOjvm4lIlhGG+rfLKZU4tlfldcN4H+yrm/oc+9OsqKiwsGm4QvuZJWNgp6bP2BNyW0UO15fQsHUzABlKlpG+FSjwkdM7kGymeUVUjSGx/UvxceKsrhjk4PaOpUn3cf5na1acsCAGaylZKxzHtDmuFiCgDje2HctkY4yU3ht1OXxh8VROhPmPB1tN2rOC22cr6+f8Ayc9qcNljJD2EW5i37ql1TOxX2np5LxY9RkM0437E/dPBb8dTnxr3EWPI+pL8/wBBvjNP/GvcUwHkUKEpdQ+N0/8AGvcN1+tK4zXCQy1unX769yW52ZgvoQoVUs9BI6+iMvGvcbA0vxViUovoWrX6dvxr3FMcXaE27U6cvoT8bpV+/H3RaRmEDXU80RUin4+vysXuJZJGHBzTu4Jnkn46qSw7I+4dfXskGW1uu25G1iK+iPPeR9yn6NpNst7eMdPUqtkzDqdTXY+JL3DODtcbulaRwAsPWpjF/QphKl9Zr3LrCsGj3C7jwDAX3PYFaov6F89dTWvll7Gy2c7mr5XNfOOjjGoZYZnejgpjWlyc7UdpzmnGHH38/wDg63R0rImNYxoa1osAFYcseQAEABAAQAzNSsf9ZjXdoBQAz3qh8lH7DfggAd6ofJR+w34IAHeqHyUfsN+CAB3qh8lH7DfggAd6ofJR+w34IAHeqHyUfsN+CAB3qh8lH7DfggAd6ofJR+w34IAHeqHyUfsN+CAB3qh8lH7DfggAd6ofJR+w34IAHeqHyUfsN+CAHoaVjPqsa3sACAHkABAAQB//2Q==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MUExQUFhUVFBQUFRUVFRUUFRYVFBYXFxUUFxgYHCggGBolHBcUITEhJSkrLi4uFx8zODMsNygtLisBCgoKDg0OGxAQGywlICQsLCwsLCwtLCwsLCwsLCwsLCwsLCwsLCwsLCwsLCwsLCwsLCwsLCwsLCwsLCwsLCwsLP/AABEIAKAAoAMBEQACEQEDEQH/xAAcAAAABwEBAAAAAAAAAAAAAAAAAQIDBAUGBwj/xABHEAABAwIDBAMLCwIEBwEAAAABAAIDBBEFEiEGMUFRE2FxBxUiQlNzgZGSstEUFyQyMzRSk6Gx0iPBYnLh8TVDRHSCg6Il/8QAGwEAAgMBAQEAAAAAAAAAAAAAAAIBAwQFBgf/xAA3EQACAgEDAQYFAQcDBQAAAAAAAQIDEQQSITEFEzJBcZEUIlFhscEzQlKBodHwIzThJENicvH/2gAMAwEAAhEDEQA/AO4oACAEveACSQANSToAOsoAy2Jd0bDYCWvqoyRvDLvI9m6jI21ld872FeXd+VL/ABRlE7GD538K8u78qX+KMhsYPnfwry7vypf4oyGxg+d7CvLu/Kl/ijIbJB/O9hXl3flS/wAUZQbJB/O5hfl3flS/xRlEbGF87uFeXd+VL/FGUGxg+d7CvLu/Kl/ijKJ2SC+d7CvLu/Kl/ijIbJC4u6zhbjYTuP8A6pf4oyiVVJ9CdH3Q6A7pXflyfBRvRph2fqJ9F/VEqPbOkO6Q+w/4I3ol9nahdV/VEum2jpnmwlbfk7wf3RuRVPR3R5cS1BvqExmDQAEABAFRtTtFDQU7p5zZo0a0fWe7gxo5lBKWTzNtpt7VYi49I7JFfwYGE5B/mPjnrKRstjFIy4CgsTAoJCspyALIAMBQA/TQlxytFyUEcvhGpw/Y2R4u429Ck0w0dkuWWbtgDa4JKBno2vMoa7ZaSN24kKGUTqlEhSYOeRCjKK8MuMFwsAhGTfpqG+TSvgDRolO9RDAVNWuBsg02UxayTXTEhQ0ZlFJ4LTZ7aiWnOhLm8WOOh7ORUxk0ZdXoa7lzw/qdXwnEmVEYkjOh3ji08QVenk8vdTKme2RMUlQEAeYu7HtQayvcxp/o0xdEwX0Lv+Y/1i3oStlsVgwV1AwoFQwDUE5CugnIYaUBksMKwl8zgANOJQWV1yseInTsB2bjiF7C9kHUhpoVc9S+jpDwQaHYl1JIBYNUFXEnwJkYHjUKAcUupQ4lhIO4JWhZ0xksoqXwFnBJ0NukgiP8v1sUyOt3GFlByztGqgIwbF01USFGWV2VpFhDa11KMrfkaTYvHxBO1hPgykMdrpfxT6/3Twlyc3tDSuytyXVcnWFeeaIuKVHRwyvG9kb3D/xaT/ZAHjAvJuTvJJJ6zqUhcugmyAFsYTwQwHDCeSUbDCa3VBBaUdEXEKGyyMcnQ8HpRFGLBQmeg0lUYwwSY6tzjyTG2VUYonxVD7aFBmlXHPIy2veHWdxSNtFncwayh9+IPjFyNFCk/MrVEZvGSPSY42U2CZltmjlUsskVdMCLquWTPXLDMdi0QaVEZZ4Z2dPa2iDfRWdC5y5H4qwAWUZRTKDbC+XlGUT3KFPBtmvqNR2jVKuoqks4PSmHzZ4o3HxmNd6wCtZ89msSaI20Q+iVPmJfcKBUeRaTDS4A9QVeTVGpltT4L1KC+OnyWEWEdSjJpjpQS4Z1KcjS0xXnCvCRkzPTPJpsIwqwzEJDVTTyWMuJhhDVCZ3atK3HI8yU77aKVIhxXTIoVrfF3pyO5fmOPznwgNySUhVsXBArsfu0sLddyjevM006HncmFgYjb4R0J5psck6tzk9qNDTTteCoOZOtwZmcepQTpvVUuGbaZOKyZ2VuU2KMtmxWJjRcjbgN4prwrcoXcySQXN0PApHIrU0pcnpXAvu0Hmo/dC1LoeCt8cvV/kGOj6NP5qT3SpIj4kedaPD7AacAqMnpYadFrDTKMmhUpEtkQQN3Y3PCEDbCFHSeEgrdaLqGQBtkDKtIpsQpQTmvqlSRupuaW0l0dfZuVw0Umedbcsohuna2TtUmpRlKBO79taLXQUfCSk8kfoWSvDyNP0VfCfJdvnXHbkcxOOFwDWkAp/QSh2p5aJdFRdFHcOumKrbe8nhozddVFzj1KHh8HShSlAr66+h4JMKJi6PBCzJZTGTDDksZck7iQ2rIFhyVspJIRxy8np3AT9Gg81H7oWldDwtvjl6v8isZ+7zebf7pQ+gV+Neq/JwuMgAdizZPbbORL6myMlqrG/likbuwjVKSNhKoTfVQZ7OGR6+uDSQoTyXQr3LJTPrCdFOUao1JciXveBreyXc30CPdtioTn0J14FGdw7ls5Q4zD3l4Y0FxO4BQoc5yT8RBQ3S4NxSYQ9kOrGud+HMNB2cT1K1ROFZqozs4bS+oqkkheMpgZmFw4ZRpz3psEWRtg8qbx5DdVhbTG7o3OiN7WdqzXdv4b1GBoaiSmt6UvyZv5EYXZHxZ36kkHTKDvaoOr3qtW6MsL9fuPVOEslYAy/S73x3sQ07raanmhRi+pkzibc/D0T+/9voY2shyOte/aLHsWeyva8DWxdbx9RnMlxgTcDMoeWSpnqvZ/wC60/mY/cC6K6HibPHL1f5F40fo83mn+6UPoFXjj6r8nn6CZzy1rGuc47mtBJOnABZj3kkoZcnhDrsLqj/01R+U/wCCbayPiKF/3I+6IFdh1RGM0kMrG3tdzHNF+WoTF0NRTJ4jJP0Y3QUM0zssTHvdxDWk27eSAt1FdazNpGh7z1UDC6SCRo4ktJA7SNyjazmvU02yxGSMzVOzvKU6EXsgMQQOc8MY1znE6NaC5xPUAl2rJLuSjmTwjTSbPV4Zc0ktrfhufUNU6i0c6Oq0279ojLuuCQQQQdQdCDysk3o6yaaNhT4NWRwhzIJSZBmc5rSTbxQLcOKdZxk561OlssxOaWOiZIhxGqiH9eCVrfxuY9oHbopTInptNY/9Kab+iaI+L4mJB0jDle3l4zevmpyWafTuD2S5T/owmGsLCegmc2wIPRvtbfcabrJupLjpVLG+OfVAcyeUseyCZzSLB7Y3nTqICEgSprUoSnFP6ZQzS0VRNJniik1Ns+V1gW77kDeOSCyyyimvbZJemTQ4ts1FMGio6TO0akWYdeNrJZRT6nE76T8GMe5jX7CzPmLYMz4r6yZScn+E5d57FU6n5F0rlBLc+WXB2IZTDPI187rXDHDo29tr3d2JlWl1IquV0sbsL69Tt2D/AGENhYdGyw5aDRaTzFixNr7v8icc+7z+ak90oYVeOPqvycS7nY+n0vafcKzxfzHr+05f9PNf51OybR42KSNrywvzPDLAhtrgm+vYrpS2nltLpnfJxTxwZyrrRiYZB0ZYM4e5xcHWDQb+nVJndwb40vQt2N54waQfJ6KIAAMYNAANXH+5VnCOelbqZ/VkSg2vppZBFmLHuNmh4sHHkDuv1KFNMvt7OvrhvxleePIxHdO2MDS2ppWgF72xyRgWBdIQGvFt2pse1JYsco6PZfaGYuq19FlP06o2GAYLT4XTFzi0ENzTTOsCTx9F9wTpKKyczUaizWW4X8kV1H3UKOR5aBKGg2zlotb8WUHNb0Kvv4ls+yroLLaz9P8AOCdtVs1DVsE7GsMrG545BqHi1xmt9YcQmlBS5F0esnRLu5P5X1X+dC42ed9FgNyf6bdTvOm9Ouhn1S/15eoxQbSwTHK11idAHaX6kKSHt0V1ay17GN7puybBE6qgaGFv2rGizXNPjgcCFVbmMW0dvsXtKTsVFrzno/0NhhP/AA+P/th7ieD+Q41/+8f/ALfqRu50f/zqb/J/cpaW3BZLO1v95P1OdbE7U/JKqVkh/oyyuDr+I7MQH9nApKpcNv6s9J2n2f8AFURlDxRSx9/t/Y6Dtts8+qjY6BwbK02BP1XMdvv2bx/qrpfY872brIaeTjasxfumWNPFHQ01r+CwXJOhe47z2kqehmnKzV3583/Rf8HKMWxCskc6R4Y5sh0cDdreTedgqm2esop0kYqMcpry82dkwj7CLzbf2CuPGWeN+rEY4Po8/mpPdKh9Ar8cfVfk453O6IispzyJ9wrNXzJHqO0bN1M1/nU7Fi1TDGwGfLlLrDMMwzW/3Wl48zzVFdk3ivqV2F1sElSegy2EOuVuXXN/soWM8Gi6q2FP+p9f0M33Sal7JWfhMZy8r38L07kszpdkVxlB/XP/AMOYYhUl7mhl85cMtt+a/g267qma4PSwgoRe7oeii4Bjelt4l77s+lv1Wk+e/vPb9/YwndtZIaFhbfIJmmTssct+rNZV2+E6XZDirueuODi2Hx9JIxl8t3DwhvHEkehZuOh6ObxFs9G7ESOdRQlwygg5Ad/R38C/XZbIeE8n2hCMNRKMX06+vmTsDaBTRgbsmluWqldCvUvN8n9zlNHgTCP6UsjXjc124nh2ehVnqbNbL9+Ka+x1LHiBRT9J5B+btyG/6p5eFnmNL/uY7f4lj3GsEYTQRDcTTNHZdiiC+RL7DaiWNXJ/+X6jew1KYqGBhIJa21xuOp3IrjtikT2jPfqZy+5xKhia6eW8bpT0kgaxv+Y6uPALPUlt6eZ7Wc5KmOJKPCy2dj2DrpHxPZJGWCItay7sxLC24BPMblpieP7UqrhYpQlndy/Uze3mKufUmnLsjI2tLSD9ZzhqSOpRJnS7M0yjSrkstv8AoYl0oIeyMvfx5C4QzuKLTU54R3fBvsIb+TZ7oTngrfHL1f5BjH2Evm3/ALFDIr8a9Ucz2NI+VQDrPulUQ6npNdHFMmaTupZvk0WXywv2ZXJ7ehi7Ex30s/w/qjKYHixgkbINbaEc2neEsXg6mp03excTpBbT10PiyMPoc0/u0q3iR5xd9pLPoyvwfYmkppOla0l41DpHZsvWL6DtUbUuS/UdqanUQ2SfH28zBd1XblsmWmpX3DHh8krTcZ2G7Gt52IuT2LNdbnhHQ7N7Pcc2WLquEbXZHaynxKDJJk6Utyywut4XMtB+s0/orq7IzRzdXpLNLPK6eTBQdzmhhl6VsRvrZpcXMF+oqe5jnJEu0dRKO1sRtltbHAx1PE4Omcxws21o223m248gicsLgv7P0E7ZKya+XPuy62T1oqbzLP2Tx6GTXcamfqyPheydNTu6RocXDUOkeXW6xfQI2otv7RvvjseMfZYKbbTHoZYZIWPzDxy06G2uXrHNLKXka+z9JZXYrJLH0/uaTDZL0bHHjACfZTeRzro41DS/i/UY2LI+RQZdRk09ZQiztHPxM8/UbZshTDNZhGYkmxtck3RtRL7RveMvoVvc8Zl+VtBcWtmytzbwBcWvxSxNParz3bfXac+7p8bu+Ep3ANj15aKt79zw+D0PYtkFpIrz5KGmrDGCLi9rghBusrVjyehMFN6eE842H/5CvR88tWJy9X+Q8Y+wl82/9iofQK/GvVHCajFCwgtuDzGh9YWfKPcRo3p5CqMaeR4TnO6nOJH6qc5FWmin8qF0tSCLqSXBrgXT4hqSxzmO3XaS0/ogidXGGk0U+0GKVD/BfPK9p8Vz3Eekbiq7k3EemmmPMYJP0M/2LIiyUkhoyWII0I1BGhBHJOkZ7JLBp8G2im6Mh087zfUGV5GUbm2vx11Vqm08GBVV954V7Ig1LejO+7zvtubfmpXLyjrQt7zouCS/EpWWY2aUBoA0keB2AA6BXxWEWxqhP5pRXshL8Sld9aSRw5Oe5w/UqeMlyqrS4il/JBxVxzXO7iEMZ1RccIOXFJAbNllDdwHSOsBytfcqLJ7H6hCiprmKz6ITFiUrQA2WQAbmh7gB2AFSpqLzkaVNcnlxXsh/v7PqTNKd1v6j+HpTd5xllT0lPlFeyIwxmbPm6R4uQSGuc0HtsVmjbKU0K9PUo7dq9gqmue8uJc4k7ySSbcrla5SwhoUwilhEeoLdC3TTXtWe/opItjldT0tgP3aDzUfuhbl0Pmt37SXq/wAh44bU855RSe6VLIq8cfVfk8901QHAE8lkksnt7E4sKVvS+BGC53IC/r5I2smNnd/NPoWlBgc7AOkysvwc7X1DcrMCT1lU/BliqzZ6UkZHMdfg2+b9VIQ1kEnuTRMk2Rc5tnEZrbhqf1so5x0Mj1qzldDOV2G/IhmeHOzEAXaQ5vY65b2jjoss4POcYRLsdzwjO4jTGN1iQQ4B7XDcWu1B6uxCGUtyF4FLaXfYEG/XYafqrI9SmXLRIndckjxtf9FLmoo6sPD6BOl5qd7ksl8bEkE2RJmS5Y6syOB6hWstyFnHEXVvD6lM5Z6C5pmWGUW4lZpx5yLVKUX8zGXyqbFJrJY7l0GJJOSrivMpssz0H2TCy1RlHHI8bE0JLuaTZ5shzyeoMB+7Qeaj90Lcuh89t/aS9X+QY/8Adp/Mye6VLCr9pH1X5OC4Bh8bY2zVJOV32cQ0z/4nHlyHFZ4vMeT2V052y2VeXVmypJ42taSxkTd4a0ZSetyNyZzp1Sbwnuf1/sQ66WAnPEC+QX3kltzzCbJpqjclts4iIw2tkl8KS0QHI6n0KcjX1V1cQ+YtZqpjm26R3aDqhmONc4vO0hyYu2HRwOU8T4WbtuoTLo6WVvh6ldU09PVZiYg4jUH6pI9CXgmdE6sJszVfskGkkA5d4Ga57LqqaxzErs6fK8lVWgMuBa5JvbgBuCr6m6luSTfkRg/QDkrdxqigrpZNNDoIOVPQZSFAplYDz5Bskym+9NlCz6YG3uuml0KlwMkqoVsW11lZjCJjLDHA9Tuz1LU0epMB+7Qeaj90LcjwNvjl6v8AIeOtvTTjnFIPW0qH0Cvxr1Rwyqwx7i1znNIjay7NdAAPBvzWdrg9tRqYRi4xT5zyVs1W6eXVxAJ9QS7ucI3QrjTXlIv6DEGx+AxoA5neVZk5ttMrHukxnHXNeMwfZ3IcVGcFujzF7WuCsoqCR/1nFo7dSlU8my2+uHhWWW4oxG24cXW1s43CaSTMTtc5Yax6C6PaKMsyusFOPJCWaGalmIw+USOF3Oy7tP3UZwS4OuPC5G8V2Xa/wmHKSPWetK0nyZ672nhlPS7NnXORfgB+6p2PJdK5/ukKuwZ8YvcOHUpdfmi2F27qVxYbA81VktUhsvQ1yQ546BOeVJXvYRkU/YhzeBsqSpiw5M5cDxYslWSxgdPnJ6pwD7rT+Zj9wLUuh4i3xy9X+RWNG1PMeUbz6mlD6BXzNeqOBU1d0t2tFm6F7jv7FkjnPJ7aVXdrdL+SFTUDGAvYTe25PhZyNXqZT+SS4KN9Q4neq5W4e1HSjWkWOG07D9c9itWUZr7pR8KF4g90TvBfdp3JZSUVnA1Gy1fMuRMFdI/S2bmiMtyyNOmuHOcEulo4w651vwPBRGTZTZdNxwiZWkNGaKwI4JnjzKKsyeJjVFU1EmgsB1plge2vT18k19SYwBIBfmFGOTOq1Y8wItXVRuabIwWwqmnyVFJs90jSTdvL4pXCLfJGpujGWIlFiNC6F2V3oPNVThh8CRknyRek59iToL/MRnspwJKX0GpZLbvQE6iUTt2iWzXQ44Ihc5cjglUNFyuwesdn/utP5mP3Aty6HkrPG/Vkqshzxvb+Jrm+sWUiJ45PNr2GDpI3aEOI7baLLGG3g91G2OojCa+hX/K3c1LkkaVCJM72O5jddLHa3uF+Lj0IfSFum5NKaXUu4fI7A7No4myWU+OAb28xLShqGxmwN7pFZ9im1SmssFVDZ19bO4pmpPoEL8xx9CfQ4ezLmDiSE0llYM9urk5YxwQZMSLSQNCCpXCNkaIzWQnV/S2a7ip9Ce57n5ojzKaNhF9etCbfAkrbJrgm1mIPYMzbFvEdSrdS8jDHTxk8PqZ/GCZm3brY31UpNxwwnFw4M3NG4bxZV4wZ3LIyXKcFblgYkcrIoyWSywRXuplgirLeEWFBSGWRkbfrPcGj0lVrl4NVklCLk/I9b0cOSNjPwta31Cy2nmB5AHGO69s05koqYxdj75gPFd/qqbk8ZR3ex9aoPuZ+fT+xzWCfK4G11jjlvk9HOXGCXNib3G+5aY4SwUwqiiPLPm1O9LLD4Lovb0JVHXhosW6JlFIpnGUnlMQ14zjLuJ06kPC5LXJ7PmJddWusG8kKSayVUwj1G4cQez0o3ItdUZgheJH3dpdThPksc3XDES3fTxtbcb1PJmjfY3hiW1Mb25SbFGDRtnF5RBkqCLtBumxktcU/mYUVeY2kOjvm4lIlhGG+rfLKZU4tlfldcN4H+yrm/oc+9OsqKiwsGm4QvuZJWNgp6bP2BNyW0UO15fQsHUzABlKlpG+FSjwkdM7kGymeUVUjSGx/UvxceKsrhjk4PaOpUn3cf5na1acsCAGaylZKxzHtDmuFiCgDje2HctkY4yU3ht1OXxh8VROhPmPB1tN2rOC22cr6+f8Ayc9qcNljJD2EW5i37ql1TOxX2np5LxY9RkM0437E/dPBb8dTnxr3EWPI+pL8/wBBvjNP/GvcUwHkUKEpdQ+N0/8AGvcN1+tK4zXCQy1unX769yW52ZgvoQoVUs9BI6+iMvGvcbA0vxViUovoWrX6dvxr3FMcXaE27U6cvoT8bpV+/H3RaRmEDXU80RUin4+vysXuJZJGHBzTu4Jnkn46qSw7I+4dfXskGW1uu25G1iK+iPPeR9yn6NpNst7eMdPUqtkzDqdTXY+JL3DODtcbulaRwAsPWpjF/QphKl9Zr3LrCsGj3C7jwDAX3PYFaov6F89dTWvll7Gy2c7mr5XNfOOjjGoZYZnejgpjWlyc7UdpzmnGHH38/wDg63R0rImNYxoa1osAFYcseQAEABAAQAzNSsf9ZjXdoBQAz3qh8lH7DfggAd6ofJR+w34IAHeqHyUfsN+CAB3qh8lH7DfggAd6ofJR+w34IAHeqHyUfsN+CAB3qh8lH7DfggAd6ofJR+w34IAHeqHyUfsN+CAB3qh8lH7DfggAd6ofJR+w34IAHeqHyUfsN+CAHoaVjPqsa3sACAHkABAAQB//2Q=="/>
          <p:cNvSpPr>
            <a:spLocks noChangeAspect="1" noChangeArrowheads="1"/>
          </p:cNvSpPr>
          <p:nvPr/>
        </p:nvSpPr>
        <p:spPr bwMode="auto">
          <a:xfrm>
            <a:off x="307975" y="-762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MUExQUFhUVFBQUFRUVFRUUFRYVFBYXFxUUFxgYHCggGBolHBcUITEhJSkrLi4uFx8zODMsNygtLisBCgoKDg0OGxAQGywlICQsLCwsLCwtLCwsLCwsLCwsLCwsLCwsLCwsLCwsLCwsLCwsLCwsLCwsLCwsLCwsLCwsLP/AABEIAKAAoAMBEQACEQEDEQH/xAAcAAAABwEBAAAAAAAAAAAAAAAAAQIDBAUGBwj/xABHEAABAwIDBAMLCwIEBwEAAAABAAIDBBEFEiEGMUFRE2FxBxUiQlNzgZGSstEUFyQyMzRSk6Gx0iPBYnLh8TVDRHSCg6Il/8QAGwEAAgMBAQEAAAAAAAAAAAAAAAIBAwQFBgf/xAA3EQACAgEDAQYFAQcDBQAAAAAAAQIDEQQSITEFEzJBcZEUIlFhscEzQlKBodHwIzThJENicvH/2gAMAwEAAhEDEQA/AO4oACAEveACSQANSToAOsoAy2Jd0bDYCWvqoyRvDLvI9m6jI21ld872FeXd+VL/ABRlE7GD538K8u78qX+KMhsYPnfwry7vypf4oyGxg+d7CvLu/Kl/ijIbJB/O9hXl3flS/wAUZQbJB/O5hfl3flS/xRlEbGF87uFeXd+VL/FGUGxg+d7CvLu/Kl/ijKJ2SC+d7CvLu/Kl/ijIbJC4u6zhbjYTuP8A6pf4oyiVVJ9CdH3Q6A7pXflyfBRvRph2fqJ9F/VEqPbOkO6Q+w/4I3ol9nahdV/VEum2jpnmwlbfk7wf3RuRVPR3R5cS1BvqExmDQAEABAFRtTtFDQU7p5zZo0a0fWe7gxo5lBKWTzNtpt7VYi49I7JFfwYGE5B/mPjnrKRstjFIy4CgsTAoJCspyALIAMBQA/TQlxytFyUEcvhGpw/Y2R4u429Ck0w0dkuWWbtgDa4JKBno2vMoa7ZaSN24kKGUTqlEhSYOeRCjKK8MuMFwsAhGTfpqG+TSvgDRolO9RDAVNWuBsg02UxayTXTEhQ0ZlFJ4LTZ7aiWnOhLm8WOOh7ORUxk0ZdXoa7lzw/qdXwnEmVEYkjOh3ji08QVenk8vdTKme2RMUlQEAeYu7HtQayvcxp/o0xdEwX0Lv+Y/1i3oStlsVgwV1AwoFQwDUE5CugnIYaUBksMKwl8zgANOJQWV1yseInTsB2bjiF7C9kHUhpoVc9S+jpDwQaHYl1JIBYNUFXEnwJkYHjUKAcUupQ4lhIO4JWhZ0xksoqXwFnBJ0NukgiP8v1sUyOt3GFlByztGqgIwbF01USFGWV2VpFhDa11KMrfkaTYvHxBO1hPgykMdrpfxT6/3Twlyc3tDSuytyXVcnWFeeaIuKVHRwyvG9kb3D/xaT/ZAHjAvJuTvJJJ6zqUhcugmyAFsYTwQwHDCeSUbDCa3VBBaUdEXEKGyyMcnQ8HpRFGLBQmeg0lUYwwSY6tzjyTG2VUYonxVD7aFBmlXHPIy2veHWdxSNtFncwayh9+IPjFyNFCk/MrVEZvGSPSY42U2CZltmjlUsskVdMCLquWTPXLDMdi0QaVEZZ4Z2dPa2iDfRWdC5y5H4qwAWUZRTKDbC+XlGUT3KFPBtmvqNR2jVKuoqks4PSmHzZ4o3HxmNd6wCtZ89msSaI20Q+iVPmJfcKBUeRaTDS4A9QVeTVGpltT4L1KC+OnyWEWEdSjJpjpQS4Z1KcjS0xXnCvCRkzPTPJpsIwqwzEJDVTTyWMuJhhDVCZ3atK3HI8yU77aKVIhxXTIoVrfF3pyO5fmOPznwgNySUhVsXBArsfu0sLddyjevM006HncmFgYjb4R0J5psck6tzk9qNDTTteCoOZOtwZmcepQTpvVUuGbaZOKyZ2VuU2KMtmxWJjRcjbgN4prwrcoXcySQXN0PApHIrU0pcnpXAvu0Hmo/dC1LoeCt8cvV/kGOj6NP5qT3SpIj4kedaPD7AacAqMnpYadFrDTKMmhUpEtkQQN3Y3PCEDbCFHSeEgrdaLqGQBtkDKtIpsQpQTmvqlSRupuaW0l0dfZuVw0Umedbcsohuna2TtUmpRlKBO79taLXQUfCSk8kfoWSvDyNP0VfCfJdvnXHbkcxOOFwDWkAp/QSh2p5aJdFRdFHcOumKrbe8nhozddVFzj1KHh8HShSlAr66+h4JMKJi6PBCzJZTGTDDksZck7iQ2rIFhyVspJIRxy8np3AT9Gg81H7oWldDwtvjl6v8isZ+7zebf7pQ+gV+Neq/JwuMgAdizZPbbORL6myMlqrG/likbuwjVKSNhKoTfVQZ7OGR6+uDSQoTyXQr3LJTPrCdFOUao1JciXveBreyXc30CPdtioTn0J14FGdw7ls5Q4zD3l4Y0FxO4BQoc5yT8RBQ3S4NxSYQ9kOrGud+HMNB2cT1K1ROFZqozs4bS+oqkkheMpgZmFw4ZRpz3psEWRtg8qbx5DdVhbTG7o3OiN7WdqzXdv4b1GBoaiSmt6UvyZv5EYXZHxZ36kkHTKDvaoOr3qtW6MsL9fuPVOEslYAy/S73x3sQ07raanmhRi+pkzibc/D0T+/9voY2shyOte/aLHsWeyva8DWxdbx9RnMlxgTcDMoeWSpnqvZ/wC60/mY/cC6K6HibPHL1f5F40fo83mn+6UPoFXjj6r8nn6CZzy1rGuc47mtBJOnABZj3kkoZcnhDrsLqj/01R+U/wCCbayPiKF/3I+6IFdh1RGM0kMrG3tdzHNF+WoTF0NRTJ4jJP0Y3QUM0zssTHvdxDWk27eSAt1FdazNpGh7z1UDC6SCRo4ktJA7SNyjazmvU02yxGSMzVOzvKU6EXsgMQQOc8MY1znE6NaC5xPUAl2rJLuSjmTwjTSbPV4Zc0ktrfhufUNU6i0c6Oq0279ojLuuCQQQQdQdCDysk3o6yaaNhT4NWRwhzIJSZBmc5rSTbxQLcOKdZxk561OlssxOaWOiZIhxGqiH9eCVrfxuY9oHbopTInptNY/9Kab+iaI+L4mJB0jDle3l4zevmpyWafTuD2S5T/owmGsLCegmc2wIPRvtbfcabrJupLjpVLG+OfVAcyeUseyCZzSLB7Y3nTqICEgSprUoSnFP6ZQzS0VRNJniik1Ns+V1gW77kDeOSCyyyimvbZJemTQ4ts1FMGio6TO0akWYdeNrJZRT6nE76T8GMe5jX7CzPmLYMz4r6yZScn+E5d57FU6n5F0rlBLc+WXB2IZTDPI187rXDHDo29tr3d2JlWl1IquV0sbsL69Tt2D/AGENhYdGyw5aDRaTzFixNr7v8icc+7z+ak90oYVeOPqvycS7nY+n0vafcKzxfzHr+05f9PNf51OybR42KSNrywvzPDLAhtrgm+vYrpS2nltLpnfJxTxwZyrrRiYZB0ZYM4e5xcHWDQb+nVJndwb40vQt2N54waQfJ6KIAAMYNAANXH+5VnCOelbqZ/VkSg2vppZBFmLHuNmh4sHHkDuv1KFNMvt7OvrhvxleePIxHdO2MDS2ppWgF72xyRgWBdIQGvFt2pse1JYsco6PZfaGYuq19FlP06o2GAYLT4XTFzi0ENzTTOsCTx9F9wTpKKyczUaizWW4X8kV1H3UKOR5aBKGg2zlotb8WUHNb0Kvv4ls+yroLLaz9P8AOCdtVs1DVsE7GsMrG545BqHi1xmt9YcQmlBS5F0esnRLu5P5X1X+dC42ed9FgNyf6bdTvOm9Ouhn1S/15eoxQbSwTHK11idAHaX6kKSHt0V1ay17GN7puybBE6qgaGFv2rGizXNPjgcCFVbmMW0dvsXtKTsVFrzno/0NhhP/AA+P/th7ieD+Q41/+8f/ALfqRu50f/zqb/J/cpaW3BZLO1v95P1OdbE7U/JKqVkh/oyyuDr+I7MQH9nApKpcNv6s9J2n2f8AFURlDxRSx9/t/Y6Dtts8+qjY6BwbK02BP1XMdvv2bx/qrpfY872brIaeTjasxfumWNPFHQ01r+CwXJOhe47z2kqehmnKzV3583/Rf8HKMWxCskc6R4Y5sh0cDdreTedgqm2esop0kYqMcpry82dkwj7CLzbf2CuPGWeN+rEY4Po8/mpPdKh9Ar8cfVfk453O6IispzyJ9wrNXzJHqO0bN1M1/nU7Fi1TDGwGfLlLrDMMwzW/3Wl48zzVFdk3ivqV2F1sElSegy2EOuVuXXN/soWM8Gi6q2FP+p9f0M33Sal7JWfhMZy8r38L07kszpdkVxlB/XP/AMOYYhUl7mhl85cMtt+a/g267qma4PSwgoRe7oeii4Bjelt4l77s+lv1Wk+e/vPb9/YwndtZIaFhbfIJmmTssct+rNZV2+E6XZDirueuODi2Hx9JIxl8t3DwhvHEkehZuOh6ObxFs9G7ESOdRQlwygg5Ad/R38C/XZbIeE8n2hCMNRKMX06+vmTsDaBTRgbsmluWqldCvUvN8n9zlNHgTCP6UsjXjc124nh2ehVnqbNbL9+Ka+x1LHiBRT9J5B+btyG/6p5eFnmNL/uY7f4lj3GsEYTQRDcTTNHZdiiC+RL7DaiWNXJ/+X6jew1KYqGBhIJa21xuOp3IrjtikT2jPfqZy+5xKhia6eW8bpT0kgaxv+Y6uPALPUlt6eZ7Wc5KmOJKPCy2dj2DrpHxPZJGWCItay7sxLC24BPMblpieP7UqrhYpQlndy/Uze3mKufUmnLsjI2tLSD9ZzhqSOpRJnS7M0yjSrkstv8AoYl0oIeyMvfx5C4QzuKLTU54R3fBvsIb+TZ7oTngrfHL1f5BjH2Evm3/ALFDIr8a9Ucz2NI+VQDrPulUQ6npNdHFMmaTupZvk0WXywv2ZXJ7ehi7Ex30s/w/qjKYHixgkbINbaEc2neEsXg6mp03excTpBbT10PiyMPoc0/u0q3iR5xd9pLPoyvwfYmkppOla0l41DpHZsvWL6DtUbUuS/UdqanUQ2SfH28zBd1XblsmWmpX3DHh8krTcZ2G7Gt52IuT2LNdbnhHQ7N7Pcc2WLquEbXZHaynxKDJJk6Utyywut4XMtB+s0/orq7IzRzdXpLNLPK6eTBQdzmhhl6VsRvrZpcXMF+oqe5jnJEu0dRKO1sRtltbHAx1PE4Omcxws21o223m248gicsLgv7P0E7ZKya+XPuy62T1oqbzLP2Tx6GTXcamfqyPheydNTu6RocXDUOkeXW6xfQI2otv7RvvjseMfZYKbbTHoZYZIWPzDxy06G2uXrHNLKXka+z9JZXYrJLH0/uaTDZL0bHHjACfZTeRzro41DS/i/UY2LI+RQZdRk09ZQiztHPxM8/UbZshTDNZhGYkmxtck3RtRL7RveMvoVvc8Zl+VtBcWtmytzbwBcWvxSxNParz3bfXac+7p8bu+Ep3ANj15aKt79zw+D0PYtkFpIrz5KGmrDGCLi9rghBusrVjyehMFN6eE842H/5CvR88tWJy9X+Q8Y+wl82/9iofQK/GvVHCajFCwgtuDzGh9YWfKPcRo3p5CqMaeR4TnO6nOJH6qc5FWmin8qF0tSCLqSXBrgXT4hqSxzmO3XaS0/ogidXGGk0U+0GKVD/BfPK9p8Vz3Eekbiq7k3EemmmPMYJP0M/2LIiyUkhoyWII0I1BGhBHJOkZ7JLBp8G2im6Mh087zfUGV5GUbm2vx11Vqm08GBVV954V7Ig1LejO+7zvtubfmpXLyjrQt7zouCS/EpWWY2aUBoA0keB2AA6BXxWEWxqhP5pRXshL8Sld9aSRw5Oe5w/UqeMlyqrS4il/JBxVxzXO7iEMZ1RccIOXFJAbNllDdwHSOsBytfcqLJ7H6hCiprmKz6ITFiUrQA2WQAbmh7gB2AFSpqLzkaVNcnlxXsh/v7PqTNKd1v6j+HpTd5xllT0lPlFeyIwxmbPm6R4uQSGuc0HtsVmjbKU0K9PUo7dq9gqmue8uJc4k7ySSbcrla5SwhoUwilhEeoLdC3TTXtWe/opItjldT0tgP3aDzUfuhbl0Pmt37SXq/wAh44bU855RSe6VLIq8cfVfk8901QHAE8lkksnt7E4sKVvS+BGC53IC/r5I2smNnd/NPoWlBgc7AOkysvwc7X1DcrMCT1lU/BliqzZ6UkZHMdfg2+b9VIQ1kEnuTRMk2Rc5tnEZrbhqf1so5x0Mj1qzldDOV2G/IhmeHOzEAXaQ5vY65b2jjoss4POcYRLsdzwjO4jTGN1iQQ4B7XDcWu1B6uxCGUtyF4FLaXfYEG/XYafqrI9SmXLRIndckjxtf9FLmoo6sPD6BOl5qd7ksl8bEkE2RJmS5Y6syOB6hWstyFnHEXVvD6lM5Z6C5pmWGUW4lZpx5yLVKUX8zGXyqbFJrJY7l0GJJOSrivMpssz0H2TCy1RlHHI8bE0JLuaTZ5shzyeoMB+7Qeaj90Lcuh89t/aS9X+QY/8Adp/Mye6VLCr9pH1X5OC4Bh8bY2zVJOV32cQ0z/4nHlyHFZ4vMeT2V052y2VeXVmypJ42taSxkTd4a0ZSetyNyZzp1Sbwnuf1/sQ66WAnPEC+QX3kltzzCbJpqjclts4iIw2tkl8KS0QHI6n0KcjX1V1cQ+YtZqpjm26R3aDqhmONc4vO0hyYu2HRwOU8T4WbtuoTLo6WVvh6ldU09PVZiYg4jUH6pI9CXgmdE6sJszVfskGkkA5d4Ga57LqqaxzErs6fK8lVWgMuBa5JvbgBuCr6m6luSTfkRg/QDkrdxqigrpZNNDoIOVPQZSFAplYDz5Bskym+9NlCz6YG3uuml0KlwMkqoVsW11lZjCJjLDHA9Tuz1LU0epMB+7Qeaj90LcjwNvjl6v8AIeOtvTTjnFIPW0qH0Cvxr1Rwyqwx7i1znNIjay7NdAAPBvzWdrg9tRqYRi4xT5zyVs1W6eXVxAJ9QS7ucI3QrjTXlIv6DEGx+AxoA5neVZk5ttMrHukxnHXNeMwfZ3IcVGcFujzF7WuCsoqCR/1nFo7dSlU8my2+uHhWWW4oxG24cXW1s43CaSTMTtc5Yax6C6PaKMsyusFOPJCWaGalmIw+USOF3Oy7tP3UZwS4OuPC5G8V2Xa/wmHKSPWetK0nyZ672nhlPS7NnXORfgB+6p2PJdK5/ukKuwZ8YvcOHUpdfmi2F27qVxYbA81VktUhsvQ1yQ546BOeVJXvYRkU/YhzeBsqSpiw5M5cDxYslWSxgdPnJ6pwD7rT+Zj9wLUuh4i3xy9X+RWNG1PMeUbz6mlD6BXzNeqOBU1d0t2tFm6F7jv7FkjnPJ7aVXdrdL+SFTUDGAvYTe25PhZyNXqZT+SS4KN9Q4neq5W4e1HSjWkWOG07D9c9itWUZr7pR8KF4g90TvBfdp3JZSUVnA1Gy1fMuRMFdI/S2bmiMtyyNOmuHOcEulo4w651vwPBRGTZTZdNxwiZWkNGaKwI4JnjzKKsyeJjVFU1EmgsB1plge2vT18k19SYwBIBfmFGOTOq1Y8wItXVRuabIwWwqmnyVFJs90jSTdvL4pXCLfJGpujGWIlFiNC6F2V3oPNVThh8CRknyRek59iToL/MRnspwJKX0GpZLbvQE6iUTt2iWzXQ44Ihc5cjglUNFyuwesdn/utP5mP3Aty6HkrPG/Vkqshzxvb+Jrm+sWUiJ45PNr2GDpI3aEOI7baLLGG3g91G2OojCa+hX/K3c1LkkaVCJM72O5jddLHa3uF+Lj0IfSFum5NKaXUu4fI7A7No4myWU+OAb28xLShqGxmwN7pFZ9im1SmssFVDZ19bO4pmpPoEL8xx9CfQ4ezLmDiSE0llYM9urk5YxwQZMSLSQNCCpXCNkaIzWQnV/S2a7ip9Ce57n5ojzKaNhF9etCbfAkrbJrgm1mIPYMzbFvEdSrdS8jDHTxk8PqZ/GCZm3brY31UpNxwwnFw4M3NG4bxZV4wZ3LIyXKcFblgYkcrIoyWSywRXuplgirLeEWFBSGWRkbfrPcGj0lVrl4NVklCLk/I9b0cOSNjPwta31Cy2nmB5AHGO69s05koqYxdj75gPFd/qqbk8ZR3ex9aoPuZ+fT+xzWCfK4G11jjlvk9HOXGCXNib3G+5aY4SwUwqiiPLPm1O9LLD4Lovb0JVHXhosW6JlFIpnGUnlMQ14zjLuJ06kPC5LXJ7PmJddWusG8kKSayVUwj1G4cQez0o3ItdUZgheJH3dpdThPksc3XDES3fTxtbcb1PJmjfY3hiW1Mb25SbFGDRtnF5RBkqCLtBumxktcU/mYUVeY2kOjvm4lIlhGG+rfLKZU4tlfldcN4H+yrm/oc+9OsqKiwsGm4QvuZJWNgp6bP2BNyW0UO15fQsHUzABlKlpG+FSjwkdM7kGymeUVUjSGx/UvxceKsrhjk4PaOpUn3cf5na1acsCAGaylZKxzHtDmuFiCgDje2HctkY4yU3ht1OXxh8VROhPmPB1tN2rOC22cr6+f8Ayc9qcNljJD2EW5i37ql1TOxX2np5LxY9RkM0437E/dPBb8dTnxr3EWPI+pL8/wBBvjNP/GvcUwHkUKEpdQ+N0/8AGvcN1+tK4zXCQy1unX769yW52ZgvoQoVUs9BI6+iMvGvcbA0vxViUovoWrX6dvxr3FMcXaE27U6cvoT8bpV+/H3RaRmEDXU80RUin4+vysXuJZJGHBzTu4Jnkn46qSw7I+4dfXskGW1uu25G1iK+iPPeR9yn6NpNst7eMdPUqtkzDqdTXY+JL3DODtcbulaRwAsPWpjF/QphKl9Zr3LrCsGj3C7jwDAX3PYFaov6F89dTWvll7Gy2c7mr5XNfOOjjGoZYZnejgpjWlyc7UdpzmnGHH38/wDg63R0rImNYxoa1osAFYcseQAEABAAQAzNSsf9ZjXdoBQAz3qh8lH7DfggAd6ofJR+w34IAHeqHyUfsN+CAB3qh8lH7DfggAd6ofJR+w34IAHeqHyUfsN+CAB3qh8lH7DfggAd6ofJR+w34IAHeqHyUfsN+CAB3qh8lH7DfggAd6ofJR+w34IAHeqHyUfsN+CAHoaVjPqsa3sACAHkABAAQB//2Q=="/>
          <p:cNvSpPr>
            <a:spLocks noChangeAspect="1" noChangeArrowheads="1"/>
          </p:cNvSpPr>
          <p:nvPr/>
        </p:nvSpPr>
        <p:spPr bwMode="auto">
          <a:xfrm>
            <a:off x="460375" y="-609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66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5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smtClean="0"/>
              <a:t>the </a:t>
            </a:r>
            <a:r>
              <a:rPr lang="en-US" dirty="0"/>
              <a:t>apps </a:t>
            </a:r>
            <a:r>
              <a:rPr lang="en-US" dirty="0" smtClean="0"/>
              <a:t>will </a:t>
            </a:r>
            <a:r>
              <a:rPr lang="en-US" dirty="0"/>
              <a:t>be free.  Some are </a:t>
            </a:r>
            <a:r>
              <a:rPr lang="en-US" dirty="0" err="1"/>
              <a:t>freeium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43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Cookpad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1031"/>
            <a:ext cx="1409700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704" b="9091"/>
          <a:stretch/>
        </p:blipFill>
        <p:spPr>
          <a:xfrm>
            <a:off x="4610100" y="1485900"/>
            <a:ext cx="4343400" cy="2925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6" r="-1370"/>
          <a:stretch/>
        </p:blipFill>
        <p:spPr>
          <a:xfrm>
            <a:off x="126792" y="1159776"/>
            <a:ext cx="4406131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4546936"/>
            <a:ext cx="82296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Publish and share recipes in public or </a:t>
            </a:r>
            <a:r>
              <a:rPr lang="en-US" dirty="0" smtClean="0"/>
              <a:t>private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Search for recipes by title, ingredients, meal-type or </a:t>
            </a:r>
            <a:r>
              <a:rPr lang="en-US" dirty="0" smtClean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Social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Cooking diary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Bookmark </a:t>
            </a:r>
            <a:r>
              <a:rPr lang="en-US" dirty="0"/>
              <a:t>recipes for quick access.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Find </a:t>
            </a:r>
            <a:r>
              <a:rPr lang="en-US" dirty="0"/>
              <a:t>seasonal recipes for Halloween, Thanksgiving and Christmas dinners. </a:t>
            </a:r>
          </a:p>
        </p:txBody>
      </p:sp>
    </p:spTree>
    <p:extLst>
      <p:ext uri="{BB962C8B-B14F-4D97-AF65-F5344CB8AC3E}">
        <p14:creationId xmlns:p14="http://schemas.microsoft.com/office/powerpoint/2010/main" val="9576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1143000"/>
          </a:xfrm>
        </p:spPr>
        <p:txBody>
          <a:bodyPr/>
          <a:lstStyle/>
          <a:p>
            <a:r>
              <a:rPr lang="en-US" dirty="0" smtClean="0"/>
              <a:t>Copy Me That</a:t>
            </a:r>
            <a:endParaRPr lang="en-US" dirty="0"/>
          </a:p>
        </p:txBody>
      </p:sp>
      <p:sp>
        <p:nvSpPr>
          <p:cNvPr id="6" name="AutoShape 6" descr="data:image/png;base64,iVBORw0KGgoAAAANSUhEUgAAAMwAAADMCAMAAAAI/LzAAAAA1VBMVEX///+ZmZmSBzKWlpaamprU1NSTk5Pj4+ORAC/5+fmQACz6+vqPACqenp6ioqLn5+e6urrx8fGqqqq0tLTLy8vc3Ny9vb3Hx8fz8/PR0dGsrKzf39+OACbBwcH89/mNACP58PP05+vx3uTnydLCfpHp09jVobHAhpPhwcrIkJ6LABqWEDnYt76fNVCXHj7HhpmvWW+vUGzOoqzInKSkPVjZrbrNoaueKEqWFjvSr7a0ZnmsV2y2c4GpRGC3dYPNlqW7boSZK0aKABKrPF64ZHyrW2ymSV/pDhs6AAAOz0lEQVR4nO2dC5faNhOGARtjY2xzXTCwwO5mm72kbbZNuvvl1rRp+v9/UrFGNpY0Izsb24Lz5T09PeGyRo8ljUajkdxq/dAP/ZBRbS6ufn147Nz9/fede//l82+XFxvTRXquLl59erzbDly3s5fr9gfb7ePLm53pYj1Lr766a8aRk7u+f/fWdMG+XbsX94MOInfQ+bwzXbhv1MXHO7lWMpztx2vTxfsm7R62BEqi9cdL0wX8Fr1Em9iB5sF0Ab9BN/dUG+Pa/mm6iKV18VpfMft+89fJdJubdQFLp9O/NV3IsvqnqGL2MO8vTJeynDbFFdNxO1emi1lON3fFMJ3tH6aLWU4vStRMZ/D5NHzOh34JmP6XnelyltLPBYMMk3u/M13OMtr9VQam09+ZLmgZXf5SCma7M13QMrr+AXOkuioF43Z2pgtaRuVqxn3amS5oGV2Ug3ncmS5oGW1KmebB69PwAEoNmttb33Q5S6lwasZgXpkuZjn9qgtmcLlPJzIFuCoxBRi8O5HJWasonLFX/2QiGp8LJzTuzycT0LgqtADrz6bLWFq7oqpx3Z3pMpbXTYETMPjJdAm/Qf4LbUNbvziN0Z9r96ihWb8+SrPse6NZdzqNu6uRJ3onl/dkVGP9epf7ojdaHINf40XTSeA4jmVZ+/+HkzjKl+qGqhuRZbq/wpnXcMkVed09idU+yHLC8yj3hZtHrG7cwYd8G1s5yV/GTRdeUrS08yScJ8wX68pV68bdin1/mFzEOjPa0Ly5paIkcoa5b10qdeP2JZs8YTCTRaOlF+UNcZSkYPPcXb58LdK4T/L4MjQPQ7O028Es98WLf/KugHuveJdnDGY5arDwkqYaFuk2b77k5jaDF0rfOGcwY3MwqyBX9HYQ7hW0D3xOvmpam4+ZFei/2SnXmrO/w2D8RRSfT0I7Mft72eF4cjadjRZepXY812GscDhdRaNRtIrPQiurGuH+Xz+mbtod4pBBJYcqTG8YJiNYvsrZeGaPJ5F6mWcryirGmeeGyejcTt8X790tNwKuizhkscNglPJFIdWULWtZobnIeozVlT5IGcWiXfNgzQBb++8ymECBGWu6pT1DLvQ8+Uv+O9ZU/oh/4kiQ76DXbLEEoBmDsWWYmdbEVDfGeuk11bYBvVmh/BVg7rCJMnNn2pZ8qYkWprp2NnL4NVUTlMLMxbd/gk5zh+XL9NjVnJ70G7pWht3G5ypyyEtOcJi3ALPGYCIUZhZQHPADPeRKz1IvhVF83dTMyR9wmAEGA/XsSF06tTFWEOTc2WQ4Y5I75fOV1YxcNd6Qvy8XjcP0S8P450AQzmer7hAsvhVOo9EMTIxqep6rrM/sO6IwoMzTccaROhOHcbG58sJBbvUC2mvAWpMfM48nXLEfZ79hnVcF4x3q3Rof6sabZG8HksMBMC4K4ztIw4T+nxU5aVw2/wZrgNawKtvs58ymZU2ivbPkLaL5wTlT7htYM7eDRjEcpN1EoVBdSdsKuTUegZdd2UAzzdpZcl1nPBkOx+28KV3hMPcaGNH+RbZAmKCNeW2PoEVUBhNJdjNxAPMvlZmWFgarzAi6+Zi/SnjDXu5FuzoY/0w7oqme0586mACBSa0/qxpfmFmDxx5WNw2gPVqsxxTAsO5hDYX3Zk56rWjU4w6fFXb3U40z+EQ2Md8jjRtoharfxGGeUJgxYp662bhsh4cm7ATZC7vKCZpgA8RGhngaMKFxH1GYJTQiHIa8ZZXONuM2UTmYo6GFmSC2Ni6CcaoNgc5wvxYNTcIUQAszxmH2zerQzCz7MMWtOJ4bIVMO6xw1mVoYME84TDCMu9PMsxjOZtOgHpiWFwcSjjXGf0MLA3Y+xGDsbnK9BXiddpy84Ea7cpj9aCxVTkBEv7QwMKELEANgTfjLvKMGP1kDzP4W5kccMs4Aq2juFxQGpi42BpN3Z1IPAIagWmDyPccaUr8AMH0djGhrocTZ8MvaIffPoxph0qlH0lJk/zKTFiZGSsc9AG4VWPnTCDbnrGt1itvorIWr0sJ0aZg286W9ZT62zn+tLhjuRMsRwZw4zEcUhncCwQnKwgx53yyI9y94O6jUncmLT9gtOpD/WQcDgTNxph1lMVM7PLgaTjtIR9AqHU1R3O2kv6CF4T1aiI1E7QJVOAWQ1EvaWTqTwsRhHnQwgn8qT/8ahGEzdk3/z2B22Ic81iSYQogBsGY2Hmd+hhVkb1c305T1nTDQH4QBdzTmpR7OomiVLgedzXpdwKkwoCErGhfAwCpAX8hlyASRMDFwNuIW7Jy1Jh8a3TQBiLijYxpmQMAEKgwfidOekbhv6Vx0WG3cTC1OMpBZS/oLehgIAggTIVhozC6ZjKs2p2XDknVWRblRsUahs2Yc5p8d9uECYIQooC/OCxL3TYSZy1epTNDCQ/oLehiIaIjF41MYbhVYzXOvk80YqlsFUIvDWnhAf4HDvNuhf70U4sogvqQBfn8XXsyTHjSCf1e2PqMWB7or/YWvWhgIAoiBszj1x+a93pybaSecx3xBu8YcCA+KQ38BYNb4kQYeBtNNV0eE0G/6b3rm9P0C2+PQX9DD8FQg4U39MmB1a02qfCgOafo3vJlpYUTLnvkzqML6ukwKQ1Y9h1l/QjNmwQxLlt1bWjSLtGBXsaA45Nr85j3A4Om/fDokWfZzHUx9o0z6y/TkbPe+r4OZYzC6DA0lA6JSAQz5E3oYPqbIw5RNw2iG5wo0L4D5F2Be6mBs6V16QcupN9UWYEgTc6GHgViTDBPRiyb15nPCcjYZNiuAgViTLVl2n8qeqTttmOWZWWQSWApzS8BAM5PNbZdqZzUOMoliBkN6shxmS8CA4VIazwgfN2vPGo4T00OnwF+mMHj7mEFPkC27Tww1NboyTN1yMMSOuRlYYcUY4v5ZdalmhNjP0t7f5RuA+R3/mCcWK4X0MZdGF2qoRgBDOhkFML2A6NcxBkPazKoEMGTa1PUblj1LnTPTg56ultJTWXTz2YrEGgodMUlhfsM/5u4+YtnVJeDqEs1IQbB5SH3M85pJGAhfIpa9p3gBmqWGqlQQn01h/od/PCJhPHmoqTGSmakA5qoIhrUmzLLPparRLGhVJjZY0yHNIhgwwZhl70kTgdoHmVYxzKMWhgfOMMvuiSagka1pC4ChfimFIU5m4IEzdJgSdx3ZDbSyFIYKM9zoYXjgDDW6K8GlQXbZVC+PrWkQiTOFMDxtER2mvPyspn5XhhWHGdcx5ZsXwKRLLuhn+dkzPWOqVOz+kQFgvp1+rYfBb3s+SlNTjoksBkO26CKYMw3MIjfS1BuVyQQw1CDAYQYUzLkGpnWwAPXG/g5aamFeAUy/AAa37Iedh04DI2YiZo/IcParJz0MW4ChLPsh97S+FBNRpWBcCmaqg8niZ9akIRjWFsh8s7f3pWBwy77IukzdkYxUzB4F1DDAYToUDESqCMvupckaDY0yvAsXwtwQn0Nwh4DJdusENQf/MrFgM+kGAox7T8FArImCScNn44aMGTi3NEynUwKGsuzTNGuyqfMPYnKumKgIBlxjCoZvcqgxXUYSGwxIc1ME09PC8OTTBuIyXF09jKuHgbw/aphaOY06M0XZOb8BzJMehhqmVtwANDXM8JNwSJi+HgYyzijL3uPjTGPn7LBoHdmqOcwv1IGGkKRFwtgNw0R6mIEeBmJ91LYIDtNIMIMJYKhAEId5pGB8CFwSpW0chqXzkrlGf6z1MK3jgllUAEOtvBmCoSYcJwbjOzrv6fdtAQzEZ4mBpHGYVhmYnwtgiGHKEAx1FFYKQx5pqgk2nx7MkA42m4CxNNOrYhiIAuIbVg3A6OaKrVuAeUPCQOCMGHObh9HOSG6Zae7TMJDiRQxTzcOE3wUzPS4YFmxWz/Vi8l8CDP2gtlhn2ZuHWZaBIZ/T1j0uGDZSYIc07LUphIGJKhHSNARD5OilMP+SMCvdMNU8zFCTcrr5VAQDwXFisap5GDbsOXhIYvNpUAqG6HLNw7BhTz4JjGtXWDOwVZOo2OZh5jqYDwDzvgCGSL5uHmaq2Qm2+wA7TujH563EUyZENQ/Dgs3Erd29K4LhgX48mcwAjCY+WwiTppXhM5rmYXTBZg7T/0rBpAejtgNs2GweRhdsvuA1Q8Fkm+XwlJPmYVaakCZ/6imxs7E1y532EmCJmkHTMDzYjE6vLuBocAJmlj9WyEJmEc3DQHwWX9zSwkhHJCGno50MzGgiJ/uqNM3DQLAZT3+5eOAwyo6THrLhR3GeDcBocnlSmA8yTBc9WlCepBmAgZuKzuIvcRh/jpDAZYR7YgAGkixwmI8YjK90lwONcJ3mYRYQa9LBrD/kb7h3rjn2TwjUGIAJi2E+5d+c0iiJco6RKRg8vY3vBRJgVgVH/uRiIwZgWCIVfrYVArPQH2GeDDdZmzQAs6R30V/Cvob1y8Nbhedk5iZ6zcPA/n088RiB0R5dAFWTncZkAIYFzhw0jHf5KMPQ+5YPytICjMGg814VRvvEl7Rq0vlE8/MZfiYIGvm6VmB0j+LJYNK162OH0R2QkSlNY2weBk71kJ+7AOIwgwNMkWFmSvPPDMCc0/HZZ8KkFsAAjCakqcKUamaWMRjd4VbXTzKM9nksRwAzpUOaKsy8DEzbHExMp79cQ8J5/zZ7Z1Vi0MxyNk3A0CFNFcYvAxMaM808PouGNFWYMhYgCwUYg0FDmgiMup1chTHnzsCuPXx7IgLjFduzbFHwyGA6kKSdPw+kV3S47GHlyQSMWIK8rjsdBabQOh8ccAMwmsMarl0ERnOwFLsth6IbgGEnFBAeAArTGmpY7Hx0pnmY5HEUNp6XdN1HYfyp/IyErFqCbi7EZgKmtRiN8Byra/48TeX5k9HSQXAsR9yQZQSGFAmz92uWQTv/iKT9v4OJNCk6MhgYZ+6xZza2oulkHLYdx9r/Z4fL4VSZrB4XDAQByU0a/qg368Zx3J2tIiwgclwwmxdb13W32JNBy+i4YFqXX5/uf3nAT2orFj/9iNzS2rQ2N2/J1PlCCc8JPHnNkodQ0seNnJh6Y8fkU6p/6If+b/QfwsgQnFSIHSQAAAAASUVORK5CYII=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07975" y="1445131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Need </a:t>
            </a:r>
            <a:r>
              <a:rPr lang="en-US" dirty="0"/>
              <a:t>to create an account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Copy </a:t>
            </a:r>
            <a:r>
              <a:rPr lang="en-US" dirty="0"/>
              <a:t>recipes from their community, web or upload your </a:t>
            </a:r>
            <a:r>
              <a:rPr lang="en-US" dirty="0" smtClean="0"/>
              <a:t>own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Can then edit recipes you copy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Tweak recipes you find on the internet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Post pictures of how it turned out for you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Add </a:t>
            </a:r>
            <a:r>
              <a:rPr lang="en-US" dirty="0"/>
              <a:t>ingredient to the shopping list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Add </a:t>
            </a:r>
            <a:r>
              <a:rPr lang="en-US" dirty="0"/>
              <a:t>recipes to the calendar for meal planning</a:t>
            </a:r>
          </a:p>
          <a:p>
            <a:endParaRPr lang="en-US" dirty="0"/>
          </a:p>
        </p:txBody>
      </p:sp>
      <p:sp>
        <p:nvSpPr>
          <p:cNvPr id="4" name="AutoShape 2" descr="data:image/png;base64,iVBORw0KGgoAAAANSUhEUgAAAMwAAADMCAMAAAAI/LzAAAAA1VBMVEX///+ZmZmSBzKWlpaamprU1NSTk5Pj4+ORAC/5+fmQACz6+vqPACqenp6ioqLn5+e6urrx8fGqqqq0tLTLy8vc3Ny9vb3Hx8fz8/PR0dGsrKzf39+OACbBwcH89/mNACP58PP05+vx3uTnydLCfpHp09jVobHAhpPhwcrIkJ6LABqWEDnYt76fNVCXHj7HhpmvWW+vUGzOoqzInKSkPVjZrbrNoaueKEqWFjvSr7a0ZnmsV2y2c4GpRGC3dYPNlqW7boSZK0aKABKrPF64ZHyrW2ymSV/pDhs6AAAOz0lEQVR4nO2dC5faNhOGARtjY2xzXTCwwO5mm72kbbZNuvvl1rRp+v9/UrFGNpY0Izsb24Lz5T09PeGyRo8ljUajkdxq/dAP/ZBRbS6ufn147Nz9/fede//l82+XFxvTRXquLl59erzbDly3s5fr9gfb7ePLm53pYj1Lr766a8aRk7u+f/fWdMG+XbsX94MOInfQ+bwzXbhv1MXHO7lWMpztx2vTxfsm7R62BEqi9cdL0wX8Fr1Em9iB5sF0Ab9BN/dUG+Pa/mm6iKV18VpfMft+89fJdJubdQFLp9O/NV3IsvqnqGL2MO8vTJeynDbFFdNxO1emi1lON3fFMJ3tH6aLWU4vStRMZ/D5NHzOh34JmP6XnelyltLPBYMMk3u/M13OMtr9VQam09+ZLmgZXf5SCma7M13QMrr+AXOkuioF43Z2pgtaRuVqxn3amS5oGV2Ug3ncmS5oGW1KmebB69PwAEoNmttb33Q5S6lwasZgXpkuZjn9qgtmcLlPJzIFuCoxBRi8O5HJWasonLFX/2QiGp8LJzTuzycT0LgqtADrz6bLWFq7oqpx3Z3pMpbXTYETMPjJdAm/Qf4LbUNbvziN0Z9r96ihWb8+SrPse6NZdzqNu6uRJ3onl/dkVGP9epf7ojdaHINf40XTSeA4jmVZ+/+HkzjKl+qGqhuRZbq/wpnXcMkVed09idU+yHLC8yj3hZtHrG7cwYd8G1s5yV/GTRdeUrS08yScJ8wX68pV68bdin1/mFzEOjPa0Ly5paIkcoa5b10qdeP2JZs8YTCTRaOlF+UNcZSkYPPcXb58LdK4T/L4MjQPQ7O028Es98WLf/KugHuveJdnDGY5arDwkqYaFuk2b77k5jaDF0rfOGcwY3MwqyBX9HYQ7hW0D3xOvmpam4+ZFei/2SnXmrO/w2D8RRSfT0I7Mft72eF4cjadjRZepXY812GscDhdRaNRtIrPQiurGuH+Xz+mbtod4pBBJYcqTG8YJiNYvsrZeGaPJ5F6mWcryirGmeeGyejcTt8X790tNwKuizhkscNglPJFIdWULWtZobnIeozVlT5IGcWiXfNgzQBb++8ymECBGWu6pT1DLvQ8+Uv+O9ZU/oh/4kiQ76DXbLEEoBmDsWWYmdbEVDfGeuk11bYBvVmh/BVg7rCJMnNn2pZ8qYkWprp2NnL4NVUTlMLMxbd/gk5zh+XL9NjVnJ70G7pWht3G5ypyyEtOcJi3ALPGYCIUZhZQHPADPeRKz1IvhVF83dTMyR9wmAEGA/XsSF06tTFWEOTc2WQ4Y5I75fOV1YxcNd6Qvy8XjcP0S8P450AQzmer7hAsvhVOo9EMTIxqep6rrM/sO6IwoMzTccaROhOHcbG58sJBbvUC2mvAWpMfM48nXLEfZ79hnVcF4x3q3Rof6sabZG8HksMBMC4K4ztIw4T+nxU5aVw2/wZrgNawKtvs58ymZU2ivbPkLaL5wTlT7htYM7eDRjEcpN1EoVBdSdsKuTUegZdd2UAzzdpZcl1nPBkOx+28KV3hMPcaGNH+RbZAmKCNeW2PoEVUBhNJdjNxAPMvlZmWFgarzAi6+Zi/SnjDXu5FuzoY/0w7oqme0586mACBSa0/qxpfmFmDxx5WNw2gPVqsxxTAsO5hDYX3Zk56rWjU4w6fFXb3U40z+EQ2Md8jjRtoharfxGGeUJgxYp662bhsh4cm7ATZC7vKCZpgA8RGhngaMKFxH1GYJTQiHIa8ZZXONuM2UTmYo6GFmSC2Ni6CcaoNgc5wvxYNTcIUQAszxmH2zerQzCz7MMWtOJ4bIVMO6xw1mVoYME84TDCMu9PMsxjOZtOgHpiWFwcSjjXGf0MLA3Y+xGDsbnK9BXiddpy84Ea7cpj9aCxVTkBEv7QwMKELEANgTfjLvKMGP1kDzP4W5kccMs4Aq2juFxQGpi42BpN3Z1IPAIagWmDyPccaUr8AMH0djGhrocTZ8MvaIffPoxph0qlH0lJk/zKTFiZGSsc9AG4VWPnTCDbnrGt1itvorIWr0sJ0aZg286W9ZT62zn+tLhjuRMsRwZw4zEcUhncCwQnKwgx53yyI9y94O6jUncmLT9gtOpD/WQcDgTNxph1lMVM7PLgaTjtIR9AqHU1R3O2kv6CF4T1aiI1E7QJVOAWQ1EvaWTqTwsRhHnQwgn8qT/8ahGEzdk3/z2B22Ic81iSYQogBsGY2Hmd+hhVkb1c305T1nTDQH4QBdzTmpR7OomiVLgedzXpdwKkwoCErGhfAwCpAX8hlyASRMDFwNuIW7Jy1Jh8a3TQBiLijYxpmQMAEKgwfidOekbhv6Vx0WG3cTC1OMpBZS/oLehgIAggTIVhozC6ZjKs2p2XDknVWRblRsUahs2Yc5p8d9uECYIQooC/OCxL3TYSZy1epTNDCQ/oLehiIaIjF41MYbhVYzXOvk80YqlsFUIvDWnhAf4HDvNuhf70U4sogvqQBfn8XXsyTHjSCf1e2PqMWB7or/YWvWhgIAoiBszj1x+a93pybaSecx3xBu8YcCA+KQ38BYNb4kQYeBtNNV0eE0G/6b3rm9P0C2+PQX9DD8FQg4U39MmB1a02qfCgOafo3vJlpYUTLnvkzqML6ukwKQ1Y9h1l/QjNmwQxLlt1bWjSLtGBXsaA45Nr85j3A4Om/fDokWfZzHUx9o0z6y/TkbPe+r4OZYzC6DA0lA6JSAQz5E3oYPqbIw5RNw2iG5wo0L4D5F2Be6mBs6V16QcupN9UWYEgTc6GHgViTDBPRiyb15nPCcjYZNiuAgViTLVl2n8qeqTttmOWZWWQSWApzS8BAM5PNbZdqZzUOMoliBkN6shxmS8CA4VIazwgfN2vPGo4T00OnwF+mMHj7mEFPkC27Tww1NboyTN1yMMSOuRlYYcUY4v5ZdalmhNjP0t7f5RuA+R3/mCcWK4X0MZdGF2qoRgBDOhkFML2A6NcxBkPazKoEMGTa1PUblj1LnTPTg56ultJTWXTz2YrEGgodMUlhfsM/5u4+YtnVJeDqEs1IQbB5SH3M85pJGAhfIpa9p3gBmqWGqlQQn01h/od/PCJhPHmoqTGSmakA5qoIhrUmzLLPparRLGhVJjZY0yHNIhgwwZhl70kTgdoHmVYxzKMWhgfOMMvuiSagka1pC4ChfimFIU5m4IEzdJgSdx3ZDbSyFIYKM9zoYXjgDDW6K8GlQXbZVC+PrWkQiTOFMDxtER2mvPyspn5XhhWHGdcx5ZsXwKRLLuhn+dkzPWOqVOz+kQFgvp1+rYfBb3s+SlNTjoksBkO26CKYMw3MIjfS1BuVyQQw1CDAYQYUzLkGpnWwAPXG/g5aamFeAUy/AAa37Iedh04DI2YiZo/IcParJz0MW4ChLPsh97S+FBNRpWBcCmaqg8niZ9akIRjWFsh8s7f3pWBwy77IukzdkYxUzB4F1DDAYToUDESqCMvupckaDY0yvAsXwtwQn0Nwh4DJdusENQf/MrFgM+kGAox7T8FArImCScNn44aMGTi3NEynUwKGsuzTNGuyqfMPYnKumKgIBlxjCoZvcqgxXUYSGwxIc1ME09PC8OTTBuIyXF09jKuHgbw/aphaOY06M0XZOb8BzJMehhqmVtwANDXM8JNwSJi+HgYyzijL3uPjTGPn7LBoHdmqOcwv1IGGkKRFwtgNw0R6mIEeBmJ91LYIDtNIMIMJYKhAEId5pGB8CFwSpW0chqXzkrlGf6z1MK3jgllUAEOtvBmCoSYcJwbjOzrv6fdtAQzEZ4mBpHGYVhmYnwtgiGHKEAx1FFYKQx5pqgk2nx7MkA42m4CxNNOrYhiIAuIbVg3A6OaKrVuAeUPCQOCMGHObh9HOSG6Zae7TMJDiRQxTzcOE3wUzPS4YFmxWz/Vi8l8CDP2gtlhn2ZuHWZaBIZ/T1j0uGDZSYIc07LUphIGJKhHSNARD5OilMP+SMCvdMNU8zFCTcrr5VAQDwXFisap5GDbsOXhIYvNpUAqG6HLNw7BhTz4JjGtXWDOwVZOo2OZh5jqYDwDzvgCGSL5uHmaq2Qm2+wA7TujH563EUyZENQ/Dgs3Erd29K4LhgX48mcwAjCY+WwiTppXhM5rmYXTBZg7T/0rBpAejtgNs2GweRhdsvuA1Q8Fkm+XwlJPmYVaakCZ/6imxs7E1y532EmCJmkHTMDzYjE6vLuBocAJmlj9WyEJmEc3DQHwWX9zSwkhHJCGno50MzGgiJ/uqNM3DQLAZT3+5eOAwyo6THrLhR3GeDcBocnlSmA8yTBc9WlCepBmAgZuKzuIvcRh/jpDAZYR7YgAGkixwmI8YjK90lwONcJ3mYRYQa9LBrD/kb7h3rjn2TwjUGIAJi2E+5d+c0iiJco6RKRg8vY3vBRJgVgVH/uRiIwZgWCIVfrYVArPQH2GeDDdZmzQAs6R30V/Cvob1y8Nbhedk5iZ6zcPA/n088RiB0R5dAFWTncZkAIYFzhw0jHf5KMPQ+5YPytICjMGg814VRvvEl7Rq0vlE8/MZfiYIGvm6VmB0j+LJYNK162OH0R2QkSlNY2weBk71kJ+7AOIwgwNMkWFmSvPPDMCc0/HZZ8KkFsAAjCakqcKUamaWMRjd4VbXTzKM9nksRwAzpUOaKsy8DEzbHExMp79cQ8J5/zZ7Z1Vi0MxyNk3A0CFNFcYvAxMaM808PouGNFWYMhYgCwUYg0FDmgiMup1chTHnzsCuPXx7IgLjFduzbFHwyGA6kKSdPw+kV3S47GHlyQSMWIK8rjsdBabQOh8ccAMwmsMarl0ERnOwFLsth6IbgGEnFBAeAArTGmpY7Hx0pnmY5HEUNp6XdN1HYfyp/IyErFqCbi7EZgKmtRiN8Byra/48TeX5k9HSQXAsR9yQZQSGFAmz92uWQTv/iKT9v4OJNCk6MhgYZ+6xZza2oulkHLYdx9r/Z4fL4VSZrB4XDAQByU0a/qg368Zx3J2tIiwgclwwmxdb13W32JNBy+i4YFqXX5/uf3nAT2orFj/9iNzS2rQ2N2/J1PlCCc8JPHnNkodQ0seNnJh6Y8fkU6p/6If+b/QfwsgQnFSIHSQAAAAASUVORK5CYII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MwAAADMCAMAAAAI/LzAAAAA1VBMVEX///+ZmZmSBzKWlpaamprU1NSTk5Pj4+ORAC/5+fmQACz6+vqPACqenp6ioqLn5+e6urrx8fGqqqq0tLTLy8vc3Ny9vb3Hx8fz8/PR0dGsrKzf39+OACbBwcH89/mNACP58PP05+vx3uTnydLCfpHp09jVobHAhpPhwcrIkJ6LABqWEDnYt76fNVCXHj7HhpmvWW+vUGzOoqzInKSkPVjZrbrNoaueKEqWFjvSr7a0ZnmsV2y2c4GpRGC3dYPNlqW7boSZK0aKABKrPF64ZHyrW2ymSV/pDhs6AAAOz0lEQVR4nO2dC5faNhOGARtjY2xzXTCwwO5mm72kbbZNuvvl1rRp+v9/UrFGNpY0Izsb24Lz5T09PeGyRo8ljUajkdxq/dAP/ZBRbS6ufn147Nz9/fede//l82+XFxvTRXquLl59erzbDly3s5fr9gfb7ePLm53pYj1Lr766a8aRk7u+f/fWdMG+XbsX94MOInfQ+bwzXbhv1MXHO7lWMpztx2vTxfsm7R62BEqi9cdL0wX8Fr1Em9iB5sF0Ab9BN/dUG+Pa/mm6iKV18VpfMft+89fJdJubdQFLp9O/NV3IsvqnqGL2MO8vTJeynDbFFdNxO1emi1lON3fFMJ3tH6aLWU4vStRMZ/D5NHzOh34JmP6XnelyltLPBYMMk3u/M13OMtr9VQam09+ZLmgZXf5SCma7M13QMrr+AXOkuioF43Z2pgtaRuVqxn3amS5oGV2Ug3ncmS5oGW1KmebB69PwAEoNmttb33Q5S6lwasZgXpkuZjn9qgtmcLlPJzIFuCoxBRi8O5HJWasonLFX/2QiGp8LJzTuzycT0LgqtADrz6bLWFq7oqpx3Z3pMpbXTYETMPjJdAm/Qf4LbUNbvziN0Z9r96ihWb8+SrPse6NZdzqNu6uRJ3onl/dkVGP9epf7ojdaHINf40XTSeA4jmVZ+/+HkzjKl+qGqhuRZbq/wpnXcMkVed09idU+yHLC8yj3hZtHrG7cwYd8G1s5yV/GTRdeUrS08yScJ8wX68pV68bdin1/mFzEOjPa0Ly5paIkcoa5b10qdeP2JZs8YTCTRaOlF+UNcZSkYPPcXb58LdK4T/L4MjQPQ7O028Es98WLf/KugHuveJdnDGY5arDwkqYaFuk2b77k5jaDF0rfOGcwY3MwqyBX9HYQ7hW0D3xOvmpam4+ZFei/2SnXmrO/w2D8RRSfT0I7Mft72eF4cjadjRZepXY812GscDhdRaNRtIrPQiurGuH+Xz+mbtod4pBBJYcqTG8YJiNYvsrZeGaPJ5F6mWcryirGmeeGyejcTt8X790tNwKuizhkscNglPJFIdWULWtZobnIeozVlT5IGcWiXfNgzQBb++8ymECBGWu6pT1DLvQ8+Uv+O9ZU/oh/4kiQ76DXbLEEoBmDsWWYmdbEVDfGeuk11bYBvVmh/BVg7rCJMnNn2pZ8qYkWprp2NnL4NVUTlMLMxbd/gk5zh+XL9NjVnJ70G7pWht3G5ypyyEtOcJi3ALPGYCIUZhZQHPADPeRKz1IvhVF83dTMyR9wmAEGA/XsSF06tTFWEOTc2WQ4Y5I75fOV1YxcNd6Qvy8XjcP0S8P450AQzmer7hAsvhVOo9EMTIxqep6rrM/sO6IwoMzTccaROhOHcbG58sJBbvUC2mvAWpMfM48nXLEfZ79hnVcF4x3q3Rof6sabZG8HksMBMC4K4ztIw4T+nxU5aVw2/wZrgNawKtvs58ymZU2ivbPkLaL5wTlT7htYM7eDRjEcpN1EoVBdSdsKuTUegZdd2UAzzdpZcl1nPBkOx+28KV3hMPcaGNH+RbZAmKCNeW2PoEVUBhNJdjNxAPMvlZmWFgarzAi6+Zi/SnjDXu5FuzoY/0w7oqme0586mACBSa0/qxpfmFmDxx5WNw2gPVqsxxTAsO5hDYX3Zk56rWjU4w6fFXb3U40z+EQ2Md8jjRtoharfxGGeUJgxYp662bhsh4cm7ATZC7vKCZpgA8RGhngaMKFxH1GYJTQiHIa8ZZXONuM2UTmYo6GFmSC2Ni6CcaoNgc5wvxYNTcIUQAszxmH2zerQzCz7MMWtOJ4bIVMO6xw1mVoYME84TDCMu9PMsxjOZtOgHpiWFwcSjjXGf0MLA3Y+xGDsbnK9BXiddpy84Ea7cpj9aCxVTkBEv7QwMKELEANgTfjLvKMGP1kDzP4W5kccMs4Aq2juFxQGpi42BpN3Z1IPAIagWmDyPccaUr8AMH0djGhrocTZ8MvaIffPoxph0qlH0lJk/zKTFiZGSsc9AG4VWPnTCDbnrGt1itvorIWr0sJ0aZg286W9ZT62zn+tLhjuRMsRwZw4zEcUhncCwQnKwgx53yyI9y94O6jUncmLT9gtOpD/WQcDgTNxph1lMVM7PLgaTjtIR9AqHU1R3O2kv6CF4T1aiI1E7QJVOAWQ1EvaWTqTwsRhHnQwgn8qT/8ahGEzdk3/z2B22Ic81iSYQogBsGY2Hmd+hhVkb1c305T1nTDQH4QBdzTmpR7OomiVLgedzXpdwKkwoCErGhfAwCpAX8hlyASRMDFwNuIW7Jy1Jh8a3TQBiLijYxpmQMAEKgwfidOekbhv6Vx0WG3cTC1OMpBZS/oLehgIAggTIVhozC6ZjKs2p2XDknVWRblRsUahs2Yc5p8d9uECYIQooC/OCxL3TYSZy1epTNDCQ/oLehiIaIjF41MYbhVYzXOvk80YqlsFUIvDWnhAf4HDvNuhf70U4sogvqQBfn8XXsyTHjSCf1e2PqMWB7or/YWvWhgIAoiBszj1x+a93pybaSecx3xBu8YcCA+KQ38BYNb4kQYeBtNNV0eE0G/6b3rm9P0C2+PQX9DD8FQg4U39MmB1a02qfCgOafo3vJlpYUTLnvkzqML6ukwKQ1Y9h1l/QjNmwQxLlt1bWjSLtGBXsaA45Nr85j3A4Om/fDokWfZzHUx9o0z6y/TkbPe+r4OZYzC6DA0lA6JSAQz5E3oYPqbIw5RNw2iG5wo0L4D5F2Be6mBs6V16QcupN9UWYEgTc6GHgViTDBPRiyb15nPCcjYZNiuAgViTLVl2n8qeqTttmOWZWWQSWApzS8BAM5PNbZdqZzUOMoliBkN6shxmS8CA4VIazwgfN2vPGo4T00OnwF+mMHj7mEFPkC27Tww1NboyTN1yMMSOuRlYYcUY4v5ZdalmhNjP0t7f5RuA+R3/mCcWK4X0MZdGF2qoRgBDOhkFML2A6NcxBkPazKoEMGTa1PUblj1LnTPTg56ultJTWXTz2YrEGgodMUlhfsM/5u4+YtnVJeDqEs1IQbB5SH3M85pJGAhfIpa9p3gBmqWGqlQQn01h/od/PCJhPHmoqTGSmakA5qoIhrUmzLLPparRLGhVJjZY0yHNIhgwwZhl70kTgdoHmVYxzKMWhgfOMMvuiSagka1pC4ChfimFIU5m4IEzdJgSdx3ZDbSyFIYKM9zoYXjgDDW6K8GlQXbZVC+PrWkQiTOFMDxtER2mvPyspn5XhhWHGdcx5ZsXwKRLLuhn+dkzPWOqVOz+kQFgvp1+rYfBb3s+SlNTjoksBkO26CKYMw3MIjfS1BuVyQQw1CDAYQYUzLkGpnWwAPXG/g5aamFeAUy/AAa37Iedh04DI2YiZo/IcParJz0MW4ChLPsh97S+FBNRpWBcCmaqg8niZ9akIRjWFsh8s7f3pWBwy77IukzdkYxUzB4F1DDAYToUDESqCMvupckaDY0yvAsXwtwQn0Nwh4DJdusENQf/MrFgM+kGAox7T8FArImCScNn44aMGTi3NEynUwKGsuzTNGuyqfMPYnKumKgIBlxjCoZvcqgxXUYSGwxIc1ME09PC8OTTBuIyXF09jKuHgbw/aphaOY06M0XZOb8BzJMehhqmVtwANDXM8JNwSJi+HgYyzijL3uPjTGPn7LBoHdmqOcwv1IGGkKRFwtgNw0R6mIEeBmJ91LYIDtNIMIMJYKhAEId5pGB8CFwSpW0chqXzkrlGf6z1MK3jgllUAEOtvBmCoSYcJwbjOzrv6fdtAQzEZ4mBpHGYVhmYnwtgiGHKEAx1FFYKQx5pqgk2nx7MkA42m4CxNNOrYhiIAuIbVg3A6OaKrVuAeUPCQOCMGHObh9HOSG6Zae7TMJDiRQxTzcOE3wUzPS4YFmxWz/Vi8l8CDP2gtlhn2ZuHWZaBIZ/T1j0uGDZSYIc07LUphIGJKhHSNARD5OilMP+SMCvdMNU8zFCTcrr5VAQDwXFisap5GDbsOXhIYvNpUAqG6HLNw7BhTz4JjGtXWDOwVZOo2OZh5jqYDwDzvgCGSL5uHmaq2Qm2+wA7TujH563EUyZENQ/Dgs3Erd29K4LhgX48mcwAjCY+WwiTppXhM5rmYXTBZg7T/0rBpAejtgNs2GweRhdsvuA1Q8Fkm+XwlJPmYVaakCZ/6imxs7E1y532EmCJmkHTMDzYjE6vLuBocAJmlj9WyEJmEc3DQHwWX9zSwkhHJCGno50MzGgiJ/uqNM3DQLAZT3+5eOAwyo6THrLhR3GeDcBocnlSmA8yTBc9WlCepBmAgZuKzuIvcRh/jpDAZYR7YgAGkixwmI8YjK90lwONcJ3mYRYQa9LBrD/kb7h3rjn2TwjUGIAJi2E+5d+c0iiJco6RKRg8vY3vBRJgVgVH/uRiIwZgWCIVfrYVArPQH2GeDDdZmzQAs6R30V/Cvob1y8Nbhedk5iZ6zcPA/n088RiB0R5dAFWTncZkAIYFzhw0jHf5KMPQ+5YPytICjMGg814VRvvEl7Rq0vlE8/MZfiYIGvm6VmB0j+LJYNK162OH0R2QkSlNY2weBk71kJ+7AOIwgwNMkWFmSvPPDMCc0/HZZ8KkFsAAjCakqcKUamaWMRjd4VbXTzKM9nksRwAzpUOaKsy8DEzbHExMp79cQ8J5/zZ7Z1Vi0MxyNk3A0CFNFcYvAxMaM808PouGNFWYMhYgCwUYg0FDmgiMup1chTHnzsCuPXx7IgLjFduzbFHwyGA6kKSdPw+kV3S47GHlyQSMWIK8rjsdBabQOh8ccAMwmsMarl0ERnOwFLsth6IbgGEnFBAeAArTGmpY7Hx0pnmY5HEUNp6XdN1HYfyp/IyErFqCbi7EZgKmtRiN8Byra/48TeX5k9HSQXAsR9yQZQSGFAmz92uWQTv/iKT9v4OJNCk6MhgYZ+6xZza2oulkHLYdx9r/Z4fL4VSZrB4XDAQByU0a/qg368Zx3J2tIiwgclwwmxdb13W32JNBy+i4YFqXX5/uf3nAT2orFj/9iNzS2rQ2N2/J1PlCCc8JPHnNkodQ0seNnJh6Y8fkU6p/6If+b/QfwsgQnFSIHSQAAAAASUVORK5CYII="/>
          <p:cNvSpPr>
            <a:spLocks noChangeAspect="1" noChangeArrowheads="1"/>
          </p:cNvSpPr>
          <p:nvPr/>
        </p:nvSpPr>
        <p:spPr bwMode="auto">
          <a:xfrm>
            <a:off x="307975" y="-10128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https://static-s.aa-cdn.net/img/ios/956800243/f0a873fb97ce23fe0e4474736c6aadcb?v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975"/>
            <a:ext cx="2079625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338" y="2133600"/>
            <a:ext cx="5029200" cy="2890160"/>
          </a:xfrm>
        </p:spPr>
        <p:txBody>
          <a:bodyPr>
            <a:normAutofit/>
          </a:bodyPr>
          <a:lstStyle/>
          <a:p>
            <a:r>
              <a:rPr lang="en-US" b="1" dirty="0" smtClean="0"/>
              <a:t>Grocery Shopping</a:t>
            </a:r>
            <a:br>
              <a:rPr lang="en-US" b="1" dirty="0" smtClean="0"/>
            </a:br>
            <a:r>
              <a:rPr lang="en-US" b="1" dirty="0" smtClean="0"/>
              <a:t>Staying Organized</a:t>
            </a:r>
            <a:br>
              <a:rPr lang="en-US" b="1" dirty="0" smtClean="0"/>
            </a:br>
            <a:r>
              <a:rPr lang="en-US" b="1" dirty="0" smtClean="0"/>
              <a:t>Learning </a:t>
            </a:r>
            <a:r>
              <a:rPr lang="en-US" b="1" dirty="0" smtClean="0"/>
              <a:t>New </a:t>
            </a:r>
            <a:r>
              <a:rPr lang="en-US" b="1" dirty="0" smtClean="0"/>
              <a:t>skills</a:t>
            </a:r>
            <a:endParaRPr lang="en-US" b="1" dirty="0"/>
          </a:p>
        </p:txBody>
      </p:sp>
      <p:pic>
        <p:nvPicPr>
          <p:cNvPr id="8194" name="Picture 2" descr="http://images.freeimages.com/images/previews/ddd/bread-butter-cheese-13158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5161" r="30141" b="9124"/>
          <a:stretch/>
        </p:blipFill>
        <p:spPr bwMode="auto">
          <a:xfrm>
            <a:off x="76200" y="762000"/>
            <a:ext cx="4191000" cy="51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 smtClean="0"/>
              <a:t>Pinterest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Not just for recipes, of course</a:t>
            </a:r>
          </a:p>
          <a:p>
            <a:r>
              <a:rPr lang="en-US" dirty="0" smtClean="0"/>
              <a:t>Can make boards for the different recipes</a:t>
            </a:r>
          </a:p>
          <a:p>
            <a:r>
              <a:rPr lang="en-US" dirty="0" smtClean="0"/>
              <a:t>Make Categories that personal </a:t>
            </a:r>
          </a:p>
          <a:p>
            <a:r>
              <a:rPr lang="en-US" dirty="0" smtClean="0"/>
              <a:t>Easy to use</a:t>
            </a:r>
          </a:p>
          <a:p>
            <a:r>
              <a:rPr lang="en-US" dirty="0" smtClean="0"/>
              <a:t>Preview of recipe in app, can click to see full recipe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6699" t="44345" r="50436" b="22381"/>
          <a:stretch/>
        </p:blipFill>
        <p:spPr bwMode="auto">
          <a:xfrm>
            <a:off x="152400" y="4495800"/>
            <a:ext cx="88392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a4.mzstatic.com/us/r30/Purple69/v4/ab/2b/2f/ab2b2f77-0905-840c-0623-3365561dc294/icon175x17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Pepperplate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4525963"/>
          </a:xfrm>
        </p:spPr>
        <p:txBody>
          <a:bodyPr/>
          <a:lstStyle/>
          <a:p>
            <a:r>
              <a:rPr lang="en-US" dirty="0" smtClean="0"/>
              <a:t>Need to create a free account.</a:t>
            </a:r>
          </a:p>
          <a:p>
            <a:r>
              <a:rPr lang="en-US" dirty="0" smtClean="0"/>
              <a:t>Upload and save your favorite recipes</a:t>
            </a:r>
          </a:p>
          <a:p>
            <a:r>
              <a:rPr lang="en-US" dirty="0" smtClean="0"/>
              <a:t>Create &amp; plan </a:t>
            </a:r>
            <a:r>
              <a:rPr lang="en-US" dirty="0" smtClean="0"/>
              <a:t>menus</a:t>
            </a:r>
          </a:p>
          <a:p>
            <a:r>
              <a:rPr lang="en-US" dirty="0" smtClean="0"/>
              <a:t>Cook Mode</a:t>
            </a:r>
          </a:p>
          <a:p>
            <a:r>
              <a:rPr lang="en-US" dirty="0" smtClean="0"/>
              <a:t>Multiple timers</a:t>
            </a:r>
          </a:p>
          <a:p>
            <a:r>
              <a:rPr lang="en-US" dirty="0" smtClean="0"/>
              <a:t>Works in conjunction</a:t>
            </a:r>
          </a:p>
          <a:p>
            <a:pPr marL="0" indent="0">
              <a:buNone/>
            </a:pPr>
            <a:r>
              <a:rPr lang="en-US" dirty="0" smtClean="0"/>
              <a:t> with their website. </a:t>
            </a:r>
            <a:endParaRPr lang="en-US" dirty="0"/>
          </a:p>
        </p:txBody>
      </p:sp>
      <p:pic>
        <p:nvPicPr>
          <p:cNvPr id="2050" name="Picture 2" descr="http://cdn.appstorm.net/ipad.appstorm.net/files/2012/01/Screen-Shot-2012-01-31-at-11.09.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64" y="152400"/>
            <a:ext cx="19145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yclean.com/blog/wp-content/uploads/2015/01/Pepper-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200400"/>
            <a:ext cx="4455385" cy="33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52400"/>
            <a:ext cx="4004264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AnyList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27" y="2819400"/>
            <a:ext cx="8229600" cy="3470274"/>
          </a:xfrm>
        </p:spPr>
        <p:txBody>
          <a:bodyPr>
            <a:normAutofit/>
          </a:bodyPr>
          <a:lstStyle/>
          <a:p>
            <a:r>
              <a:rPr lang="en-US" dirty="0" smtClean="0"/>
              <a:t>Create organized lists</a:t>
            </a:r>
          </a:p>
          <a:p>
            <a:pPr lvl="1"/>
            <a:r>
              <a:rPr lang="en-US" dirty="0" smtClean="0"/>
              <a:t>App will categorize the list for you</a:t>
            </a:r>
          </a:p>
          <a:p>
            <a:pPr lvl="1"/>
            <a:r>
              <a:rPr lang="en-US" dirty="0" smtClean="0"/>
              <a:t>Add ingredients from stored recipes to lists</a:t>
            </a:r>
          </a:p>
          <a:p>
            <a:pPr lvl="1"/>
            <a:r>
              <a:rPr lang="en-US" dirty="0" smtClean="0"/>
              <a:t>Share lists with family and friends</a:t>
            </a:r>
          </a:p>
          <a:p>
            <a:r>
              <a:rPr lang="en-US" dirty="0" smtClean="0"/>
              <a:t>Import </a:t>
            </a:r>
            <a:r>
              <a:rPr lang="en-US" dirty="0" smtClean="0"/>
              <a:t>recipes </a:t>
            </a:r>
            <a:r>
              <a:rPr lang="en-US" dirty="0" smtClean="0"/>
              <a:t>from the internet</a:t>
            </a:r>
            <a:endParaRPr lang="en-US" dirty="0" smtClean="0"/>
          </a:p>
          <a:p>
            <a:r>
              <a:rPr lang="en-US" dirty="0" smtClean="0"/>
              <a:t>Lists sync across iOS devices</a:t>
            </a:r>
          </a:p>
          <a:p>
            <a:r>
              <a:rPr lang="en-US" dirty="0" smtClean="0"/>
              <a:t>Can buy yearly subscription for more features</a:t>
            </a:r>
          </a:p>
          <a:p>
            <a:endParaRPr lang="en-US" dirty="0" smtClean="0"/>
          </a:p>
        </p:txBody>
      </p:sp>
      <p:sp>
        <p:nvSpPr>
          <p:cNvPr id="4" name="AutoShape 2" descr="data:image/png;base64,iVBORw0KGgoAAAANSUhEUgAAAOEAAADhCAMAAAAJbSJIAAAAz1BMVEXu7u7///8At/8AuP8AoN8An94ArfAAouMApucAsPcAsfUAtPsAr/QAqevy8O4AqOgAmdqw2/Ww0ef//v////sAqvAAoucArfew1u4AsPwAq/MAn9v28e0ApOsAnOEAqvTg6u++2ulqyfoAnOXj9f32/P7I5/dwveZWuuy43/XT5O2Gz/jE6Pjs9/qX1feo3PhSrt8tu/ubyuUmp+BSwfl9wOV1xPGDyOvX7Pg0sOpItu99vuMMrOd5w/DJ5/FdueiM1PtdxPao3/d70P2d2/zZCarAAAAP/UlEQVR4nO2dbWOiOhOGZdUiVi2uEdc3tFa01Kp1dVvts6cva///b3omoKhMgtUktB+4z56tTSHkYiYzE6BsKpUoUaJEiRIlSpQoUaJEiRIlSpQoUaJEiRIlSpQo0XdSSY2+GouCtVowjO7dy+Dedcsy5br3g5e7LhwDDvE1qKVWqetO1otZ+odKpWeL9cTtlloxU5ZaKXc980agXvQws7WbihGy1Br00rHA7WOme4OYGEut8ixeuoByVo6DseV+EZ/P6LZU83UXX8fnMS66Shlb05inH0tTdYilVO/r+cCMvZSi2VjqfuEM3NePWVcJYqmb/h6AgJhWgfiNANUgfitANYjfZA5u9WMmma/1LaLovn70pCaN1rQuMhhpWPuqS82L3c1Sxi/0fwRfgpVT8AmvpXxI1OI1pvd6SnN32X2z/YHf0JUH2FqcsbI7TWnGuTmmhTQjlty6AqZAm4XY6TvWXVnxtDWTj7UngLusn3UOZ5KMWCorMqFvtnp91pveT9/POEi9LMeIakwIfnmZBrq12ydE0wgZzC5P9lQ5RiwNlJjwsm4s3u4dQNMAEL4QcvqZrA9kGBGSvTx54R5m3WXvY6lREc1XRauQcf0w3uA8gyQn7UsE/JG+NMAxy+CYBKAORbR/Rvpg27pxNAJJ4JOYKsB04JhjSofwPDOSPZPVL+kU7ZcXkYeXkTBaaz9j7eWsoBI5ynTp/QUh5TIPEfNj6WCuAyt+GP6ZSHtnwm+cGFEHWIu7aWl2uS/odO/zj0ukUBvkOnC22fofdUwSDahp/Trskf63dOjGFbLBrqf3juR92n07E7dhF0N8StR0AFev04jpjfU4ING800mTR0ULPJm8e11x1BU2oVs/jzAPMcWLmMfBdoRkQc9KP9Q8jhiC+EQsTc4hrNdrs/W0v0sGnyTU3uBoRjnc3OOPoT4RJWz1TmOjyS7vR8yT4DxViGtAH2+hSEui/Eg4I7YWJwEa6fePgUPrlMoZhH6ouVyEc0mUmwovoUKhlG02T7TG/OdNobPYfGtptLt0qAOo5/hHFw+mEWHME43bhldjjgXQArFCDdEipkpaFDB1JNAYtXr+ndaYm3THqFVO0htMxPo9CU3Ej4hQIwrY5fZN04FfYwpCHahMg+lHuHUQQdgVJLyLIFy7NGKeEzT5WtZg0L2wv49rfMI7McDSC5sQDNjzKxVhvwyx0HQxQ838UFN/EQs1JZ5/GOtPlJmnq0JoZMujCn1hcAkFF8GlazahMcPrOyki73VG3eYFIA7htSAhp5yo/VOBRwnfYMrV7sPN/KpGtDDlEdbHigi1KQ0103DrkhtqxAnZXRsqJiEVoRM/vw43O1wvrQkTsruuKQKEyhROaX6BwLnB1BAl/MW2IY4FkkQInNJ8OF1UCHcBUPslSFhmE9bcc41Ilx30opNHw4jHZGZAsg2liwoZ8dy0Jnjdm0dYHwksIIjm9Acfo/fHAUHFOtHejXy+hlxkygs1qggNNFNYqlT8kmdnqfHSnaxnRqdjGLWaUesRbMQ3w8h3wumCDGInzH+G0LsG6i06SP++/NabGbVOHciCbhooaGrah0GHHUKv9GscN1VGiP2IJUKcpTtdL8BqtUbNyBvGZX5/pEZnifYZ1GAevoW8t+IY6ggNpnDZcYjm9MEfe7M8rB/3e7gMd/OOEuuyAyeih5qhK/ZAVBHiNZwHRtHup6N36o+e2RBTSHUUscZAWFug5gWnA2HCX2zCvNHDkR58cmQYjQ6EELoF/J/nnPhdNx28gK7BTrPDVghZa54zieZDIPTGmc9vh+t/W5tp4ThYgcXdIdRul2C//b7olxqeiJAQ8wXUOtkn3BuNoYQQPtXyDkplZLbbarthgJLfdGMcEjZwxFoUABxV9mUj1O9mUDIIGc6VLxQKfRQM7hu1w61YJ/3AtNAPclLSgx91EPigEN5dnpeyCOHkD9DJH9VCWx0lNOprvEgZUcJBuLlfC++umhCScnhovUJoqxBhfveNF4nAhAwn1T7gkLjupSFWDWHg9iE1JqimHDU42x4KpplRyBdo+YmqMyoXummgNbBjsEciPg95hIUesuF95yhcoQD1aKfR6HQK+dnijXmlgHbTeEPNnC4lRJqCJ8MoHMpASRliaQNsA3/of/AVzjq1Fexaa1AB1PP7+m3q3i/72+URY/m0pIQj1A5JpMBQQ5iwweqWCl3UrJB+Ybt1g5oJ1GiAqd5Hk6k7WI49KnL0ZnC/A/v3UPOixhyGQkJWQhy/Axi11aLnUfU9KrL98dZokYTEoYR4dfbIHolCwg5jEhFYAPYdR/AyFT3kCrWO2MNQSchaP9HbGBXBi8WE9m6g5kn8NsQpnz675X8RASQzOnDUPI2f0BXhiEJ8ZhFq5U7shOFHJqQRLujA0c0ZVxVh9YIjKGoUEb7DMVEcI4MOcxhVZYSFKk7Kkgh70DuOY8uGIsKNb1Cmgo+2+bbxqIqQZj5M2D/w0mAoHQnzMLDa4SdG2SGJcFS9qOKLcBvCLdr2q8J5ePGpi8JnEl6wCGOehxdVNiHZPrW9fR6R7D926f2wojlUYxDjVnlFm8Ax8QJ7HD/hM5vQG3m/318uN6+SmE4nk7fR6LH3/r5YPD8/r+jeDXBEKGF7Y8bTYZQQrxwd9kgUEl6wCIn7DAetVhvtdqPaoB8a1Q79Wq167dthwSf4XLho/B2zCduoniCx2/ACF8cQ6IvczXnnCd99+qBn4zsQMm7OTIvspBUhHFLIlBLiiqkdN2H1Apvw6lQ+6AZfr5iybEi0+CMNIiRL9mmO1i2LsIpsSDRVNc0phPftC75Tc1TEAWsK3bS/pZeeY8NqEdmQcGwYe7bAhBWneLIJq9UnTFj8HpGmiCMNZDLYvFj0Uwb9ytx7u4HXSTtcvBAybRerjEgTJixKImwX2aoWWfnwuXOw0QVn571uUC+QDzmEeAigtrgNPz82z4rF9r6qIYVGCN8zrmdNoJmR8dnnWoKXcgmZdSm9gQ8V6cClJemmIIWK9PaWFqQrz0OrVcpu0T/Wasl43oQSIufVnG9CSH9TcrNe2H9AOvi0WVV4hfngfklgc4QYMyFvHhavVK0PtVG1eNVGxdyYPRLxecglLKq6ikEJi5iwHzthThnhIyXE12nit6Gia23EI7zB19pUEXIjTVvR9VKivVJCdL10aTGHoTDSMGpjSYi3kCjb6Jr3IHYvxdcZZBE+U0LUXI6fkHXvqSL+WxiErGikQc3T+Al59w+FCaGYyxVR+4Q9D1USsn/lQvgOsKZZzKJ3pIrQuvI6utpo96kajgW0XJtcWdWr1e3j06S8vYvvyb9O/Kl7p8SxoHdcEg6tYAiyCalyV2Hl8FmuOKt2MeepnYOy2rJyf1fPt4/ekxj9se/C+OH1sMZwyNwrar7FY6CyJBFi5W7xSINBFOE/OCu5YjUHf1serVW8Cmgj3x6xpIS4YFqpIjzod+8bxhiWvLOx2YPatu3T6n9Xt/+NyoSxdtIGlBAXTH/ZhDlxG+bYsvBzbU+8bfcEnFWL2rUNuFZuyXBZV8/ldPxcW47duwQv5RHiZxMfjwPuSK/8XhxsxSkQWvjZxDZnHOoIccJ/0k9A9KWPcG6h3Vj4+VLOQJQRXll95KUuuN8nHHV/eLkcJnwEQhu57yBuQupf4aERmF5XJxECCq4bbmnv+DnvuAl1RjokS/tkP7Vx7feXeilqnXC6VmfDV8bvW2jj27ZNc4FOh6Prn3BZBiHsrF+FnLei/Re3DS3m+pf+3t399Ol2pXtJD4Z6jNBCs9mx4dzgou1WnQ11zyJ6IM86EM5ZhJtHR71fMCxPXlc5i5rU8vfwuvE+5rw+vJ7QLWCtfwPGHyLw1eEAtoOSRYgEwY5NGLIH/X3Dx+c5BaW7+ax73dzgnDO4AcM8HXpphTg55jigS0WEln7kxWRbg/o2pSZ9el1Z1maWBt3g26MQNMEwoZKmQsbscUghZLs/86bFUY0H7mS40m3Pd4H3wQmHqwoNmrodetakQl5s3kRWRAhudBaiv1B0wHefbufPZda7NV7pHAhF2Ao3HSoj1HFV+jl5D7IHXPiyDiGrTE630BzgVoSqCHFVJUlEsyCmXKH219gJcc0mSX0bwgcOQCsu4U9Bwp+bGBYK1rYiPo1WfrqOVteOtR1ELsjN/gdhwmt2lL5RZkMXDhhOFhvLsrOF6PtpdoSHVlR1wVubAIuNendt7EeyCNknz1qxbt5KEHmlcwCV4xNewtdtRYQ567cCPKo59J5ByeJVHeEdZwJk7N+b95TIeNPeTg7tHD+BMucB6vad4GsFeYTQ9Yq+jI55PVBANJRa6HKwwx0FEIoBprr8vi3b1l9/S079rm3pNlp7Lm/4hF1BwhSf0KO07JvV04ujybLmEyxbbtzwC0ynETYUBUxFAlI19cyNPf/Pc1lxwludFUqH3ECj66KAJf4cD+zo2xJcdroMfhH2XEI4nJUJXyaOCDT6XPgtuw9HCXeopp15eBqMtfNfODg2vVwbUkSgsR6E30Eb5SBIGcgipjn/Uz7zVWBkACzZP+HmQQThUPhd0L+jQw1Ttm1nwGU1/2bh5wMQ0eBoGRs9HvwUEWh+CxNyippjsuysaYPLOp+4JbrHArVLBl3kcsyIkylY0qQiE2KkwGEz4LL2/I/b1z4deiCkZLKb3yUOdvkTMQTxdAjBNCOkbBai7JBG2eMv1idjG/bQX8b7byUgrqnzexcOpUD4JyuGmGmCLW0z8zAZHH1h5hQIm7qZXf35FbxdCRZO/L7NPxIIr21Bwg0lGNP0XZYwpyZdja02MNksRGSaXp3lMPLwEqYhKCNqxAAzm9HNmya4LAdxcNPcbQ3ebdpN08w2+T1mMxL4Uq2hLMIs/dPU6cz0oqyHVfGTCV2IOQfnUodNm1YzwkWhu6GMf2dGjpuGh0bd8D93vPNY8NGHk0+lHCdNteayjHjASCnt+bC8rWXHD+apx8nO5fyjXaVfCozoeaGfS7IQZfsvT9nTz6MteDU4kBojBqJB1rSzkRMuwwp3skzoz8Qs1WZA/ifv72yg/c/BBjwddNP0PJa7U3DQTKhB1iykaj34B48edmhA2Z3bsTY5aD1o2f0kOA/sQwkvnPbUNY+SxS+zKw8Qgs33QzRlhRlfreF3QzSlJPt9zb8aKaS5ZL5UqdsUtmKz2Qx9L9CXin+2OiuKKJEwo+afHs98l7loKrCgjzj/HojmXA0gIKaG9lfTgexhShEgqPXL/mozmvYv2WniQKXuw9ea0XxQ5aGBWtdfOBvN+bVSA/oqtX5+EaM5/9lSbcAt4/Uwa55MKZDf6UWP7PA6Jj6fMXX9v7lpno55DptJb/Zcp2Lk8yFLpe717+HDvGmqVHP+MPx93YWjxYu3o6Qntnt3dw36KVO0w7u7LnWXr6I7UEmNvhorUaJEiRIlSpQoUaJEiRIlSpQoUaJEiRIlSpQoUaID/R9WUwM8zxKGhgAAAABJRU5ErkJggg=="/>
          <p:cNvSpPr>
            <a:spLocks noChangeAspect="1" noChangeArrowheads="1"/>
          </p:cNvSpPr>
          <p:nvPr/>
        </p:nvSpPr>
        <p:spPr bwMode="auto">
          <a:xfrm>
            <a:off x="160927" y="-2659063"/>
            <a:ext cx="5553075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OEAAADhCAMAAAAJbSJIAAAAz1BMVEXu7u7///8At/8AuP8AoN8An94ArfAAouMApucAsPcAsfUAtPsAr/QAqevy8O4AqOgAmdqw2/Ww0ef//v////sAqvAAoucArfew1u4AsPwAq/MAn9v28e0ApOsAnOEAqvTg6u++2ulqyfoAnOXj9f32/P7I5/dwveZWuuy43/XT5O2Gz/jE6Pjs9/qX1feo3PhSrt8tu/ubyuUmp+BSwfl9wOV1xPGDyOvX7Pg0sOpItu99vuMMrOd5w/DJ5/FdueiM1PtdxPao3/d70P2d2/zZCarAAAAP/UlEQVR4nO2dbWOiOhOGZdUiVi2uEdc3tFa01Kp1dVvts6cva///b3omoKhMgtUktB+4z56tTSHkYiYzE6BsKpUoUaJEiRIlSpQoUaJEiRIlSpQoUaJEiRIlSpQo0XdSSY2+GouCtVowjO7dy+Dedcsy5br3g5e7LhwDDvE1qKVWqetO1otZ+odKpWeL9cTtlloxU5ZaKXc980agXvQws7WbihGy1Br00rHA7WOme4OYGEut8ixeuoByVo6DseV+EZ/P6LZU83UXX8fnMS66Shlb05inH0tTdYilVO/r+cCMvZSi2VjqfuEM3NePWVcJYqmb/h6AgJhWgfiNANUgfitANYjfZA5u9WMmma/1LaLovn70pCaN1rQuMhhpWPuqS82L3c1Sxi/0fwRfgpVT8AmvpXxI1OI1pvd6SnN32X2z/YHf0JUH2FqcsbI7TWnGuTmmhTQjlty6AqZAm4XY6TvWXVnxtDWTj7UngLusn3UOZ5KMWCorMqFvtnp91pveT9/POEi9LMeIakwIfnmZBrq12ydE0wgZzC5P9lQ5RiwNlJjwsm4s3u4dQNMAEL4QcvqZrA9kGBGSvTx54R5m3WXvY6lREc1XRauQcf0w3uA8gyQn7UsE/JG+NMAxy+CYBKAORbR/Rvpg27pxNAJJ4JOYKsB04JhjSofwPDOSPZPVL+kU7ZcXkYeXkTBaaz9j7eWsoBI5ynTp/QUh5TIPEfNj6WCuAyt+GP6ZSHtnwm+cGFEHWIu7aWl2uS/odO/zj0ukUBvkOnC22fofdUwSDahp/Trskf63dOjGFbLBrqf3juR92n07E7dhF0N8StR0AFev04jpjfU4ING800mTR0ULPJm8e11x1BU2oVs/jzAPMcWLmMfBdoRkQc9KP9Q8jhiC+EQsTc4hrNdrs/W0v0sGnyTU3uBoRjnc3OOPoT4RJWz1TmOjyS7vR8yT4DxViGtAH2+hSEui/Eg4I7YWJwEa6fePgUPrlMoZhH6ouVyEc0mUmwovoUKhlG02T7TG/OdNobPYfGtptLt0qAOo5/hHFw+mEWHME43bhldjjgXQArFCDdEipkpaFDB1JNAYtXr+ndaYm3THqFVO0htMxPo9CU3Ej4hQIwrY5fZN04FfYwpCHahMg+lHuHUQQdgVJLyLIFy7NGKeEzT5WtZg0L2wv49rfMI7McDSC5sQDNjzKxVhvwyx0HQxQ838UFN/EQs1JZ5/GOtPlJmnq0JoZMujCn1hcAkFF8GlazahMcPrOyki73VG3eYFIA7htSAhp5yo/VOBRwnfYMrV7sPN/KpGtDDlEdbHigi1KQ0103DrkhtqxAnZXRsqJiEVoRM/vw43O1wvrQkTsruuKQKEyhROaX6BwLnB1BAl/MW2IY4FkkQInNJ8OF1UCHcBUPslSFhmE9bcc41Ilx30opNHw4jHZGZAsg2liwoZ8dy0Jnjdm0dYHwksIIjm9Acfo/fHAUHFOtHejXy+hlxkygs1qggNNFNYqlT8kmdnqfHSnaxnRqdjGLWaUesRbMQ3w8h3wumCDGInzH+G0LsG6i06SP++/NabGbVOHciCbhooaGrah0GHHUKv9GscN1VGiP2IJUKcpTtdL8BqtUbNyBvGZX5/pEZnifYZ1GAevoW8t+IY6ggNpnDZcYjm9MEfe7M8rB/3e7gMd/OOEuuyAyeih5qhK/ZAVBHiNZwHRtHup6N36o+e2RBTSHUUscZAWFug5gWnA2HCX2zCvNHDkR58cmQYjQ6EELoF/J/nnPhdNx28gK7BTrPDVghZa54zieZDIPTGmc9vh+t/W5tp4ThYgcXdIdRul2C//b7olxqeiJAQ8wXUOtkn3BuNoYQQPtXyDkplZLbbarthgJLfdGMcEjZwxFoUABxV9mUj1O9mUDIIGc6VLxQKfRQM7hu1w61YJ/3AtNAPclLSgx91EPigEN5dnpeyCOHkD9DJH9VCWx0lNOprvEgZUcJBuLlfC++umhCScnhovUJoqxBhfveNF4nAhAwn1T7gkLjupSFWDWHg9iE1JqimHDU42x4KpplRyBdo+YmqMyoXummgNbBjsEciPg95hIUesuF95yhcoQD1aKfR6HQK+dnijXmlgHbTeEPNnC4lRJqCJ8MoHMpASRliaQNsA3/of/AVzjq1Fexaa1AB1PP7+m3q3i/72+URY/m0pIQj1A5JpMBQQ5iwweqWCl3UrJB+Ybt1g5oJ1GiAqd5Hk6k7WI49KnL0ZnC/A/v3UPOixhyGQkJWQhy/Axi11aLnUfU9KrL98dZokYTEoYR4dfbIHolCwg5jEhFYAPYdR/AyFT3kCrWO2MNQSchaP9HbGBXBi8WE9m6g5kn8NsQpnz675X8RASQzOnDUPI2f0BXhiEJ8ZhFq5U7shOFHJqQRLujA0c0ZVxVh9YIjKGoUEb7DMVEcI4MOcxhVZYSFKk7Kkgh70DuOY8uGIsKNb1Cmgo+2+bbxqIqQZj5M2D/w0mAoHQnzMLDa4SdG2SGJcFS9qOKLcBvCLdr2q8J5ePGpi8JnEl6wCGOehxdVNiHZPrW9fR6R7D926f2wojlUYxDjVnlFm8Ax8QJ7HD/hM5vQG3m/318uN6+SmE4nk7fR6LH3/r5YPD8/r+jeDXBEKGF7Y8bTYZQQrxwd9kgUEl6wCIn7DAetVhvtdqPaoB8a1Q79Wq167dthwSf4XLho/B2zCduoniCx2/ACF8cQ6IvczXnnCd99+qBn4zsQMm7OTIvspBUhHFLIlBLiiqkdN2H1Apvw6lQ+6AZfr5iybEi0+CMNIiRL9mmO1i2LsIpsSDRVNc0phPftC75Tc1TEAWsK3bS/pZeeY8NqEdmQcGwYe7bAhBWneLIJq9UnTFj8HpGmiCMNZDLYvFj0Uwb9ytx7u4HXSTtcvBAybRerjEgTJixKImwX2aoWWfnwuXOw0QVn571uUC+QDzmEeAigtrgNPz82z4rF9r6qIYVGCN8zrmdNoJmR8dnnWoKXcgmZdSm9gQ8V6cClJemmIIWK9PaWFqQrz0OrVcpu0T/Wasl43oQSIufVnG9CSH9TcrNe2H9AOvi0WVV4hfngfklgc4QYMyFvHhavVK0PtVG1eNVGxdyYPRLxecglLKq6ikEJi5iwHzthThnhIyXE12nit6Gia23EI7zB19pUEXIjTVvR9VKivVJCdL10aTGHoTDSMGpjSYi3kCjb6Jr3IHYvxdcZZBE+U0LUXI6fkHXvqSL+WxiErGikQc3T+Al59w+FCaGYyxVR+4Q9D1USsn/lQvgOsKZZzKJ3pIrQuvI6utpo96kajgW0XJtcWdWr1e3j06S8vYvvyb9O/Kl7p8SxoHdcEg6tYAiyCalyV2Hl8FmuOKt2MeepnYOy2rJyf1fPt4/ekxj9se/C+OH1sMZwyNwrar7FY6CyJBFi5W7xSINBFOE/OCu5YjUHf1serVW8Cmgj3x6xpIS4YFqpIjzod+8bxhiWvLOx2YPatu3T6n9Xt/+NyoSxdtIGlBAXTH/ZhDlxG+bYsvBzbU+8bfcEnFWL2rUNuFZuyXBZV8/ldPxcW47duwQv5RHiZxMfjwPuSK/8XhxsxSkQWvjZxDZnHOoIccJ/0k9A9KWPcG6h3Vj4+VLOQJQRXll95KUuuN8nHHV/eLkcJnwEQhu57yBuQupf4aERmF5XJxECCq4bbmnv+DnvuAl1RjokS/tkP7Vx7feXeilqnXC6VmfDV8bvW2jj27ZNc4FOh6Prn3BZBiHsrF+FnLei/Re3DS3m+pf+3t399Ol2pXtJD4Z6jNBCs9mx4dzgou1WnQ11zyJ6IM86EM5ZhJtHR71fMCxPXlc5i5rU8vfwuvE+5rw+vJ7QLWCtfwPGHyLw1eEAtoOSRYgEwY5NGLIH/X3Dx+c5BaW7+ax73dzgnDO4AcM8HXpphTg55jigS0WEln7kxWRbg/o2pSZ9el1Z1maWBt3g26MQNMEwoZKmQsbscUghZLs/86bFUY0H7mS40m3Pd4H3wQmHqwoNmrodetakQl5s3kRWRAhudBaiv1B0wHefbufPZda7NV7pHAhF2Ao3HSoj1HFV+jl5D7IHXPiyDiGrTE630BzgVoSqCHFVJUlEsyCmXKH219gJcc0mSX0bwgcOQCsu4U9Bwp+bGBYK1rYiPo1WfrqOVteOtR1ELsjN/gdhwmt2lL5RZkMXDhhOFhvLsrOF6PtpdoSHVlR1wVubAIuNendt7EeyCNknz1qxbt5KEHmlcwCV4xNewtdtRYQ567cCPKo59J5ByeJVHeEdZwJk7N+b95TIeNPeTg7tHD+BMucB6vad4GsFeYTQ9Yq+jI55PVBANJRa6HKwwx0FEIoBprr8vi3b1l9/S079rm3pNlp7Lm/4hF1BwhSf0KO07JvV04ujybLmEyxbbtzwC0ynETYUBUxFAlI19cyNPf/Pc1lxwludFUqH3ECj66KAJf4cD+zo2xJcdroMfhH2XEI4nJUJXyaOCDT6XPgtuw9HCXeopp15eBqMtfNfODg2vVwbUkSgsR6E30Eb5SBIGcgipjn/Uz7zVWBkACzZP+HmQQThUPhd0L+jQw1Ttm1nwGU1/2bh5wMQ0eBoGRs9HvwUEWh+CxNyippjsuysaYPLOp+4JbrHArVLBl3kcsyIkylY0qQiE2KkwGEz4LL2/I/b1z4deiCkZLKb3yUOdvkTMQTxdAjBNCOkbBai7JBG2eMv1idjG/bQX8b7byUgrqnzexcOpUD4JyuGmGmCLW0z8zAZHH1h5hQIm7qZXf35FbxdCRZO/L7NPxIIr21Bwg0lGNP0XZYwpyZdja02MNksRGSaXp3lMPLwEqYhKCNqxAAzm9HNmya4LAdxcNPcbQ3ebdpN08w2+T1mMxL4Uq2hLMIs/dPU6cz0oqyHVfGTCV2IOQfnUodNm1YzwkWhu6GMf2dGjpuGh0bd8D93vPNY8NGHk0+lHCdNteayjHjASCnt+bC8rWXHD+apx8nO5fyjXaVfCozoeaGfS7IQZfsvT9nTz6MteDU4kBojBqJB1rSzkRMuwwp3skzoz8Qs1WZA/ifv72yg/c/BBjwddNP0PJa7U3DQTKhB1iykaj34B48edmhA2Z3bsTY5aD1o2f0kOA/sQwkvnPbUNY+SxS+zKw8Qgs33QzRlhRlfreF3QzSlJPt9zb8aKaS5ZL5UqdsUtmKz2Qx9L9CXin+2OiuKKJEwo+afHs98l7loKrCgjzj/HojmXA0gIKaG9lfTgexhShEgqPXL/mozmvYv2WniQKXuw9ea0XxQ5aGBWtdfOBvN+bVSA/oqtX5+EaM5/9lSbcAt4/Uwa55MKZDf6UWP7PA6Jj6fMXX9v7lpno55DptJb/Zcp2Lk8yFLpe717+HDvGmqVHP+MPx93YWjxYu3o6Qntnt3dw36KVO0w7u7LnWXr6I7UEmNvhorUaJEiRIlSpQoUaJEiRIlSpQoUaJEiRIlSpQoUaID/R9WUwM8zxKGhgAAAABJRU5ErkJggg=="/>
          <p:cNvSpPr>
            <a:spLocks noChangeAspect="1" noChangeArrowheads="1"/>
          </p:cNvSpPr>
          <p:nvPr/>
        </p:nvSpPr>
        <p:spPr bwMode="auto">
          <a:xfrm>
            <a:off x="307975" y="-2506663"/>
            <a:ext cx="5553075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OEAAADhCAMAAAAJbSJIAAAAz1BMVEXu7u7///8At/8AuP8AoN8An94ArfAAouMApucAsPcAsfUAtPsAr/QAqevy8O4AqOgAmdqw2/Ww0ef//v////sAqvAAoucArfew1u4AsPwAq/MAn9v28e0ApOsAnOEAqvTg6u++2ulqyfoAnOXj9f32/P7I5/dwveZWuuy43/XT5O2Gz/jE6Pjs9/qX1feo3PhSrt8tu/ubyuUmp+BSwfl9wOV1xPGDyOvX7Pg0sOpItu99vuMMrOd5w/DJ5/FdueiM1PtdxPao3/d70P2d2/zZCarAAAAP/UlEQVR4nO2dbWOiOhOGZdUiVi2uEdc3tFa01Kp1dVvts6cva///b3omoKhMgtUktB+4z56tTSHkYiYzE6BsKpUoUaJEiRIlSpQoUaJEiRIlSpQoUaJEiRIlSpQo0XdSSY2+GouCtVowjO7dy+Dedcsy5br3g5e7LhwDDvE1qKVWqetO1otZ+odKpWeL9cTtlloxU5ZaKXc980agXvQws7WbihGy1Br00rHA7WOme4OYGEut8ixeuoByVo6DseV+EZ/P6LZU83UXX8fnMS66Shlb05inH0tTdYilVO/r+cCMvZSi2VjqfuEM3NePWVcJYqmb/h6AgJhWgfiNANUgfitANYjfZA5u9WMmma/1LaLovn70pCaN1rQuMhhpWPuqS82L3c1Sxi/0fwRfgpVT8AmvpXxI1OI1pvd6SnN32X2z/YHf0JUH2FqcsbI7TWnGuTmmhTQjlty6AqZAm4XY6TvWXVnxtDWTj7UngLusn3UOZ5KMWCorMqFvtnp91pveT9/POEi9LMeIakwIfnmZBrq12ydE0wgZzC5P9lQ5RiwNlJjwsm4s3u4dQNMAEL4QcvqZrA9kGBGSvTx54R5m3WXvY6lREc1XRauQcf0w3uA8gyQn7UsE/JG+NMAxy+CYBKAORbR/Rvpg27pxNAJJ4JOYKsB04JhjSofwPDOSPZPVL+kU7ZcXkYeXkTBaaz9j7eWsoBI5ynTp/QUh5TIPEfNj6WCuAyt+GP6ZSHtnwm+cGFEHWIu7aWl2uS/odO/zj0ukUBvkOnC22fofdUwSDahp/Trskf63dOjGFbLBrqf3juR92n07E7dhF0N8StR0AFev04jpjfU4ING800mTR0ULPJm8e11x1BU2oVs/jzAPMcWLmMfBdoRkQc9KP9Q8jhiC+EQsTc4hrNdrs/W0v0sGnyTU3uBoRjnc3OOPoT4RJWz1TmOjyS7vR8yT4DxViGtAH2+hSEui/Eg4I7YWJwEa6fePgUPrlMoZhH6ouVyEc0mUmwovoUKhlG02T7TG/OdNobPYfGtptLt0qAOo5/hHFw+mEWHME43bhldjjgXQArFCDdEipkpaFDB1JNAYtXr+ndaYm3THqFVO0htMxPo9CU3Ej4hQIwrY5fZN04FfYwpCHahMg+lHuHUQQdgVJLyLIFy7NGKeEzT5WtZg0L2wv49rfMI7McDSC5sQDNjzKxVhvwyx0HQxQ838UFN/EQs1JZ5/GOtPlJmnq0JoZMujCn1hcAkFF8GlazahMcPrOyki73VG3eYFIA7htSAhp5yo/VOBRwnfYMrV7sPN/KpGtDDlEdbHigi1KQ0103DrkhtqxAnZXRsqJiEVoRM/vw43O1wvrQkTsruuKQKEyhROaX6BwLnB1BAl/MW2IY4FkkQInNJ8OF1UCHcBUPslSFhmE9bcc41Ilx30opNHw4jHZGZAsg2liwoZ8dy0Jnjdm0dYHwksIIjm9Acfo/fHAUHFOtHejXy+hlxkygs1qggNNFNYqlT8kmdnqfHSnaxnRqdjGLWaUesRbMQ3w8h3wumCDGInzH+G0LsG6i06SP++/NabGbVOHciCbhooaGrah0GHHUKv9GscN1VGiP2IJUKcpTtdL8BqtUbNyBvGZX5/pEZnifYZ1GAevoW8t+IY6ggNpnDZcYjm9MEfe7M8rB/3e7gMd/OOEuuyAyeih5qhK/ZAVBHiNZwHRtHup6N36o+e2RBTSHUUscZAWFug5gWnA2HCX2zCvNHDkR58cmQYjQ6EELoF/J/nnPhdNx28gK7BTrPDVghZa54zieZDIPTGmc9vh+t/W5tp4ThYgcXdIdRul2C//b7olxqeiJAQ8wXUOtkn3BuNoYQQPtXyDkplZLbbarthgJLfdGMcEjZwxFoUABxV9mUj1O9mUDIIGc6VLxQKfRQM7hu1w61YJ/3AtNAPclLSgx91EPigEN5dnpeyCOHkD9DJH9VCWx0lNOprvEgZUcJBuLlfC++umhCScnhovUJoqxBhfveNF4nAhAwn1T7gkLjupSFWDWHg9iE1JqimHDU42x4KpplRyBdo+YmqMyoXummgNbBjsEciPg95hIUesuF95yhcoQD1aKfR6HQK+dnijXmlgHbTeEPNnC4lRJqCJ8MoHMpASRliaQNsA3/of/AVzjq1Fexaa1AB1PP7+m3q3i/72+URY/m0pIQj1A5JpMBQQ5iwweqWCl3UrJB+Ybt1g5oJ1GiAqd5Hk6k7WI49KnL0ZnC/A/v3UPOixhyGQkJWQhy/Axi11aLnUfU9KrL98dZokYTEoYR4dfbIHolCwg5jEhFYAPYdR/AyFT3kCrWO2MNQSchaP9HbGBXBi8WE9m6g5kn8NsQpnz675X8RASQzOnDUPI2f0BXhiEJ8ZhFq5U7shOFHJqQRLujA0c0ZVxVh9YIjKGoUEb7DMVEcI4MOcxhVZYSFKk7Kkgh70DuOY8uGIsKNb1Cmgo+2+bbxqIqQZj5M2D/w0mAoHQnzMLDa4SdG2SGJcFS9qOKLcBvCLdr2q8J5ePGpi8JnEl6wCGOehxdVNiHZPrW9fR6R7D926f2wojlUYxDjVnlFm8Ax8QJ7HD/hM5vQG3m/318uN6+SmE4nk7fR6LH3/r5YPD8/r+jeDXBEKGF7Y8bTYZQQrxwd9kgUEl6wCIn7DAetVhvtdqPaoB8a1Q79Wq167dthwSf4XLho/B2zCduoniCx2/ACF8cQ6IvczXnnCd99+qBn4zsQMm7OTIvspBUhHFLIlBLiiqkdN2H1Apvw6lQ+6AZfr5iybEi0+CMNIiRL9mmO1i2LsIpsSDRVNc0phPftC75Tc1TEAWsK3bS/pZeeY8NqEdmQcGwYe7bAhBWneLIJq9UnTFj8HpGmiCMNZDLYvFj0Uwb9ytx7u4HXSTtcvBAybRerjEgTJixKImwX2aoWWfnwuXOw0QVn571uUC+QDzmEeAigtrgNPz82z4rF9r6qIYVGCN8zrmdNoJmR8dnnWoKXcgmZdSm9gQ8V6cClJemmIIWK9PaWFqQrz0OrVcpu0T/Wasl43oQSIufVnG9CSH9TcrNe2H9AOvi0WVV4hfngfklgc4QYMyFvHhavVK0PtVG1eNVGxdyYPRLxecglLKq6ikEJi5iwHzthThnhIyXE12nit6Gia23EI7zB19pUEXIjTVvR9VKivVJCdL10aTGHoTDSMGpjSYi3kCjb6Jr3IHYvxdcZZBE+U0LUXI6fkHXvqSL+WxiErGikQc3T+Al59w+FCaGYyxVR+4Q9D1USsn/lQvgOsKZZzKJ3pIrQuvI6utpo96kajgW0XJtcWdWr1e3j06S8vYvvyb9O/Kl7p8SxoHdcEg6tYAiyCalyV2Hl8FmuOKt2MeepnYOy2rJyf1fPt4/ekxj9se/C+OH1sMZwyNwrar7FY6CyJBFi5W7xSINBFOE/OCu5YjUHf1serVW8Cmgj3x6xpIS4YFqpIjzod+8bxhiWvLOx2YPatu3T6n9Xt/+NyoSxdtIGlBAXTH/ZhDlxG+bYsvBzbU+8bfcEnFWL2rUNuFZuyXBZV8/ldPxcW47duwQv5RHiZxMfjwPuSK/8XhxsxSkQWvjZxDZnHOoIccJ/0k9A9KWPcG6h3Vj4+VLOQJQRXll95KUuuN8nHHV/eLkcJnwEQhu57yBuQupf4aERmF5XJxECCq4bbmnv+DnvuAl1RjokS/tkP7Vx7feXeilqnXC6VmfDV8bvW2jj27ZNc4FOh6Prn3BZBiHsrF+FnLei/Re3DS3m+pf+3t399Ol2pXtJD4Z6jNBCs9mx4dzgou1WnQ11zyJ6IM86EM5ZhJtHR71fMCxPXlc5i5rU8vfwuvE+5rw+vJ7QLWCtfwPGHyLw1eEAtoOSRYgEwY5NGLIH/X3Dx+c5BaW7+ax73dzgnDO4AcM8HXpphTg55jigS0WEln7kxWRbg/o2pSZ9el1Z1maWBt3g26MQNMEwoZKmQsbscUghZLs/86bFUY0H7mS40m3Pd4H3wQmHqwoNmrodetakQl5s3kRWRAhudBaiv1B0wHefbufPZda7NV7pHAhF2Ao3HSoj1HFV+jl5D7IHXPiyDiGrTE630BzgVoSqCHFVJUlEsyCmXKH219gJcc0mSX0bwgcOQCsu4U9Bwp+bGBYK1rYiPo1WfrqOVteOtR1ELsjN/gdhwmt2lL5RZkMXDhhOFhvLsrOF6PtpdoSHVlR1wVubAIuNendt7EeyCNknz1qxbt5KEHmlcwCV4xNewtdtRYQ567cCPKo59J5ByeJVHeEdZwJk7N+b95TIeNPeTg7tHD+BMucB6vad4GsFeYTQ9Yq+jI55PVBANJRa6HKwwx0FEIoBprr8vi3b1l9/S079rm3pNlp7Lm/4hF1BwhSf0KO07JvV04ujybLmEyxbbtzwC0ynETYUBUxFAlI19cyNPf/Pc1lxwludFUqH3ECj66KAJf4cD+zo2xJcdroMfhH2XEI4nJUJXyaOCDT6XPgtuw9HCXeopp15eBqMtfNfODg2vVwbUkSgsR6E30Eb5SBIGcgipjn/Uz7zVWBkACzZP+HmQQThUPhd0L+jQw1Ttm1nwGU1/2bh5wMQ0eBoGRs9HvwUEWh+CxNyippjsuysaYPLOp+4JbrHArVLBl3kcsyIkylY0qQiE2KkwGEz4LL2/I/b1z4deiCkZLKb3yUOdvkTMQTxdAjBNCOkbBai7JBG2eMv1idjG/bQX8b7byUgrqnzexcOpUD4JyuGmGmCLW0z8zAZHH1h5hQIm7qZXf35FbxdCRZO/L7NPxIIr21Bwg0lGNP0XZYwpyZdja02MNksRGSaXp3lMPLwEqYhKCNqxAAzm9HNmya4LAdxcNPcbQ3ebdpN08w2+T1mMxL4Uq2hLMIs/dPU6cz0oqyHVfGTCV2IOQfnUodNm1YzwkWhu6GMf2dGjpuGh0bd8D93vPNY8NGHk0+lHCdNteayjHjASCnt+bC8rWXHD+apx8nO5fyjXaVfCozoeaGfS7IQZfsvT9nTz6MteDU4kBojBqJB1rSzkRMuwwp3skzoz8Qs1WZA/ifv72yg/c/BBjwddNP0PJa7U3DQTKhB1iykaj34B48edmhA2Z3bsTY5aD1o2f0kOA/sQwkvnPbUNY+SxS+zKw8Qgs33QzRlhRlfreF3QzSlJPt9zb8aKaS5ZL5UqdsUtmKz2Qx9L9CXin+2OiuKKJEwo+afHs98l7loKrCgjzj/HojmXA0gIKaG9lfTgexhShEgqPXL/mozmvYv2WniQKXuw9ea0XxQ5aGBWtdfOBvN+bVSA/oqtX5+EaM5/9lSbcAt4/Uwa55MKZDf6UWP7PA6Jj6fMXX9v7lpno55DptJb/Zcp2Lk8yFLpe717+HDvGmqVHP+MPx93YWjxYu3o6Qntnt3dw36KVO0w7u7LnWXr6I7UEmNvhorUaJEiRIlSpQoUaJEiRIlSpQoUaJEiRIlSpQoUaID/R9WUwM8zxKGhgAAAABJRU5ErkJggg=="/>
          <p:cNvSpPr>
            <a:spLocks noChangeAspect="1" noChangeArrowheads="1"/>
          </p:cNvSpPr>
          <p:nvPr/>
        </p:nvSpPr>
        <p:spPr bwMode="auto">
          <a:xfrm>
            <a:off x="460375" y="-2354263"/>
            <a:ext cx="5553075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r="1857"/>
          <a:stretch/>
        </p:blipFill>
        <p:spPr bwMode="auto">
          <a:xfrm>
            <a:off x="261642" y="119671"/>
            <a:ext cx="3155916" cy="227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>
            <a:noAutofit/>
          </a:bodyPr>
          <a:lstStyle/>
          <a:p>
            <a:pPr lvl="0"/>
            <a:r>
              <a:rPr lang="en-US" sz="4000" b="1" dirty="0" smtClean="0"/>
              <a:t>Cooking:</a:t>
            </a:r>
            <a:br>
              <a:rPr lang="en-US" sz="4000" b="1" dirty="0" smtClean="0"/>
            </a:br>
            <a:r>
              <a:rPr lang="en-US" sz="4000" b="1" dirty="0" smtClean="0"/>
              <a:t>Portable Knowledge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525963"/>
          </a:xfrm>
        </p:spPr>
        <p:txBody>
          <a:bodyPr/>
          <a:lstStyle/>
          <a:p>
            <a:r>
              <a:rPr lang="en-US" dirty="0"/>
              <a:t>A cooking app with </a:t>
            </a:r>
            <a:r>
              <a:rPr lang="en-US" dirty="0" smtClean="0"/>
              <a:t>no recipes!</a:t>
            </a:r>
          </a:p>
          <a:p>
            <a:r>
              <a:rPr lang="en-US" dirty="0" smtClean="0"/>
              <a:t>Contains hints and tips</a:t>
            </a:r>
          </a:p>
          <a:p>
            <a:r>
              <a:rPr lang="en-US" dirty="0" smtClean="0"/>
              <a:t>Yields</a:t>
            </a:r>
          </a:p>
          <a:p>
            <a:r>
              <a:rPr lang="en-US" dirty="0" smtClean="0"/>
              <a:t>Substitutions </a:t>
            </a:r>
          </a:p>
          <a:p>
            <a:r>
              <a:rPr lang="en-US" dirty="0" smtClean="0"/>
              <a:t>Dictionary of popular cooking terms</a:t>
            </a:r>
          </a:p>
          <a:p>
            <a:r>
              <a:rPr lang="en-US" dirty="0" smtClean="0"/>
              <a:t>Very basic app- good for beginners</a:t>
            </a:r>
          </a:p>
          <a:p>
            <a:r>
              <a:rPr lang="en-US" dirty="0" smtClean="0"/>
              <a:t>Old-fashion looking</a:t>
            </a:r>
          </a:p>
          <a:p>
            <a:endParaRPr lang="en-US" dirty="0"/>
          </a:p>
        </p:txBody>
      </p:sp>
      <p:pic>
        <p:nvPicPr>
          <p:cNvPr id="9218" name="Picture 2" descr="http://ecx.images-amazon.com/images/I/81j-fo4OB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623457" cy="26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b="1" dirty="0"/>
              <a:t>Escoffier Cook’s Companion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5334000" cy="35353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Ultimate kitchen tool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Measurement converter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Kitchen timer 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Ingredients compendium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Equipment List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Glossary </a:t>
            </a:r>
            <a:r>
              <a:rPr lang="en-US" dirty="0"/>
              <a:t>of culinary </a:t>
            </a:r>
            <a:r>
              <a:rPr lang="en-US" dirty="0" smtClean="0"/>
              <a:t>terms</a:t>
            </a:r>
            <a:endParaRPr lang="en-US" dirty="0"/>
          </a:p>
        </p:txBody>
      </p:sp>
      <p:pic>
        <p:nvPicPr>
          <p:cNvPr id="5" name="Picture 4" descr="Escoffier Cook’s Companion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2276475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freeimages.com/images/previews/5e8/home-cooking-15060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37" y="1"/>
            <a:ext cx="92308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462" y="142339"/>
            <a:ext cx="6400800" cy="1143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Get Cooking! </a:t>
            </a:r>
            <a:endParaRPr lang="en-US" sz="6600" b="1" dirty="0"/>
          </a:p>
        </p:txBody>
      </p:sp>
      <p:sp>
        <p:nvSpPr>
          <p:cNvPr id="3" name="Rectangle 2"/>
          <p:cNvSpPr/>
          <p:nvPr/>
        </p:nvSpPr>
        <p:spPr>
          <a:xfrm>
            <a:off x="1219200" y="2819400"/>
            <a:ext cx="6858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Want a copy of this presentation?</a:t>
            </a:r>
          </a:p>
          <a:p>
            <a:r>
              <a:rPr lang="en-US" sz="2800" dirty="0"/>
              <a:t>Visit www.skokielibrary.info/handouts </a:t>
            </a:r>
          </a:p>
          <a:p>
            <a:r>
              <a:rPr lang="en-US" sz="2800" dirty="0"/>
              <a:t>where this presentation will be available </a:t>
            </a:r>
            <a:r>
              <a:rPr lang="en-US" sz="2800" dirty="0" smtClean="0"/>
              <a:t>for </a:t>
            </a:r>
            <a:r>
              <a:rPr lang="en-US" sz="2800" dirty="0"/>
              <a:t>four weeks.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55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4800" y="1217134"/>
            <a:ext cx="7672388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How </a:t>
            </a:r>
            <a:r>
              <a:rPr lang="en-US" sz="2800" dirty="0"/>
              <a:t>to </a:t>
            </a:r>
            <a:r>
              <a:rPr lang="en-US" sz="2800" dirty="0" smtClean="0"/>
              <a:t>Cook </a:t>
            </a:r>
            <a:r>
              <a:rPr lang="en-US" sz="2800" dirty="0"/>
              <a:t>everything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Meal </a:t>
            </a:r>
            <a:r>
              <a:rPr lang="en-US" sz="2800" dirty="0"/>
              <a:t>board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Martha </a:t>
            </a:r>
            <a:r>
              <a:rPr lang="en-US" sz="2800" dirty="0"/>
              <a:t>Stewart Cookies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Paprika </a:t>
            </a:r>
            <a:r>
              <a:rPr lang="en-US" sz="2800" dirty="0"/>
              <a:t>Recipe Manager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62000" y="304800"/>
            <a:ext cx="6773917" cy="1439408"/>
          </a:xfrm>
        </p:spPr>
        <p:txBody>
          <a:bodyPr/>
          <a:lstStyle/>
          <a:p>
            <a:r>
              <a:rPr lang="en-US" dirty="0" smtClean="0"/>
              <a:t>Not-free apps</a:t>
            </a:r>
            <a:endParaRPr lang="en-US" dirty="0"/>
          </a:p>
        </p:txBody>
      </p:sp>
      <p:pic>
        <p:nvPicPr>
          <p:cNvPr id="4" name="Picture 3" descr="How to Cook Everythi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16668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rtha Stewart Makes Cookies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3643"/>
            <a:ext cx="1819275" cy="18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aprika Recipe Manager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61012"/>
            <a:ext cx="16668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ealBoard - Meal and Grocery Planner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71" y="2819400"/>
            <a:ext cx="1666875" cy="16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25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7200" y="2051733"/>
            <a:ext cx="45720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Big Names</a:t>
            </a:r>
            <a:endParaRPr lang="en-US" sz="8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2987"/>
            <a:ext cx="3810000" cy="55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Martha Stewart Everyday Food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Access to past Everyday Food issues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Looks just like the physical magazine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But with interactive elements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Add recipes to favorites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 No way to send the recipe to a friend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Can take a screenshot</a:t>
            </a:r>
            <a:endParaRPr lang="en-US" dirty="0"/>
          </a:p>
        </p:txBody>
      </p:sp>
      <p:pic>
        <p:nvPicPr>
          <p:cNvPr id="1026" name="Picture 2" descr="http://a4.mzstatic.com/us/r30/Purple2/v4/4d/d2/fe/4dd2fe8c-b907-6854-fea4-15b45e577493/icon350x35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66800"/>
            <a:ext cx="1752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69" y="3962400"/>
            <a:ext cx="2043513" cy="272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0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1974"/>
            <a:ext cx="6934200" cy="9694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Food Network in the </a:t>
            </a:r>
            <a:r>
              <a:rPr lang="en-US" b="1" dirty="0" smtClean="0"/>
              <a:t>Kitchen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905000"/>
            <a:ext cx="54102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50,000 recipes from your favorite Food Network personalities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Search by chef or shows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Seasonal </a:t>
            </a:r>
            <a:r>
              <a:rPr lang="en-US" dirty="0"/>
              <a:t>collections of recipes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How-to videos plus videos from shows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Save recipes and add          notes to recipes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9" name="Picture 5" descr="http://a3.mzstatic.com/us/r30/Purple3/v4/30/f0/94/30f09436-5262-ff7d-72de-4afa6d712975/icon175x17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Phone Screensho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6" y="1071374"/>
            <a:ext cx="3218804" cy="57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4902"/>
            <a:ext cx="7162800" cy="1143000"/>
          </a:xfrm>
        </p:spPr>
        <p:txBody>
          <a:bodyPr/>
          <a:lstStyle/>
          <a:p>
            <a:pPr lvl="0"/>
            <a:r>
              <a:rPr lang="en-US" b="1" dirty="0"/>
              <a:t>Better Homes and Gardens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4173795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More than 570 recipes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151 </a:t>
            </a:r>
            <a:r>
              <a:rPr lang="en-US" dirty="0"/>
              <a:t>how-to videos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dirty="0"/>
              <a:t>Share recipes </a:t>
            </a:r>
            <a:r>
              <a:rPr lang="en-US" dirty="0" smtClean="0"/>
              <a:t>with friends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Personalize the recipes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Recipe </a:t>
            </a:r>
            <a:r>
              <a:rPr lang="en-US" dirty="0"/>
              <a:t>box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Create </a:t>
            </a:r>
            <a:r>
              <a:rPr lang="en-US" dirty="0"/>
              <a:t>shopping lists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http://a4.mzstatic.com/us/r30/Purple3/v4/34/30/3f/34303f60-b0e3-408c-29c5-cd5ac752ef21/icon175x17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"/>
            <a:ext cx="152400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5612"/>
            <a:ext cx="3089458" cy="548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1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Betty Crocker Cookbook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905000"/>
            <a:ext cx="4800600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15,000+ </a:t>
            </a:r>
            <a:r>
              <a:rPr lang="en-US" dirty="0" smtClean="0"/>
              <a:t> recipes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Surprise Me feature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Save favorites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Cook mode for app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Check off steps &amp; ingredients as you cook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Substitutions and conversion charts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50" y="69078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Phone Screensho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2" y="1295400"/>
            <a:ext cx="291921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5410200" cy="1143000"/>
          </a:xfrm>
        </p:spPr>
        <p:txBody>
          <a:bodyPr/>
          <a:lstStyle/>
          <a:p>
            <a:r>
              <a:rPr lang="en-US" dirty="0" err="1" smtClean="0"/>
              <a:t>Allrecipes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45" y="2133600"/>
            <a:ext cx="8229600" cy="4525963"/>
          </a:xfrm>
        </p:spPr>
        <p:txBody>
          <a:bodyPr/>
          <a:lstStyle/>
          <a:p>
            <a:r>
              <a:rPr lang="en-US" dirty="0" smtClean="0"/>
              <a:t>Recipes from over 30 million home cooks</a:t>
            </a:r>
          </a:p>
          <a:p>
            <a:r>
              <a:rPr lang="en-US" dirty="0" smtClean="0"/>
              <a:t>Each recipes has </a:t>
            </a:r>
          </a:p>
          <a:p>
            <a:pPr lvl="1"/>
            <a:r>
              <a:rPr lang="en-US" dirty="0" smtClean="0"/>
              <a:t>Directions</a:t>
            </a:r>
          </a:p>
          <a:p>
            <a:pPr lvl="1"/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Similar recipes</a:t>
            </a:r>
          </a:p>
          <a:p>
            <a:r>
              <a:rPr lang="en-US" dirty="0" smtClean="0"/>
              <a:t>Dinner Spinner (on phones)</a:t>
            </a:r>
          </a:p>
          <a:p>
            <a:r>
              <a:rPr lang="en-US" dirty="0" smtClean="0"/>
              <a:t>Shopping list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Step-by-step cooking videos</a:t>
            </a:r>
          </a:p>
          <a:p>
            <a:endParaRPr lang="en-US" dirty="0"/>
          </a:p>
        </p:txBody>
      </p:sp>
      <p:sp>
        <p:nvSpPr>
          <p:cNvPr id="4" name="AutoShape 2" descr="data:image/jpeg;base64,/9j/4AAQSkZJRgABAQAAAQABAAD/2wCEAAkGBxAREBUQEBAUEBAWFxgVGBASFRIQFhQSFxUWGBcUGRQYHCggGCYnHRQVITEhJSkrLy4uGB8zODMsNygtLisBCgoKDg0OGxAQGiwkICQtLCwsLywsLCwsLCwsLCwsLCwsLCwsLCwsLCwsLCwsLCwsLCwsLCwsLCwsLCwsLCwsLP/AABEIAOEA4QMBEQACEQEDEQH/xAAbAAEAAgMBAQAAAAAAAAAAAAAABQYBBAcDAv/EAD8QAAIBAQQFCAcGBgMBAAAAAAABAgMEBREhBhIxUWEyQXGBkaGxwRMiNFJystEUI0JigrMHM2Oi4fAWU5KD/8QAGgEBAAIDAQAAAAAAAAAAAAAAAAEEAwUGAv/EADYRAAICAAIHBgUDBAMBAAAAAAABAgMEEQUSITFBcbEyNFFhgdETIpGh4SPB8BQzQlIVYvFD/9oADAMBAAIRAxEAPwDuIAAAAAAAAAAAMN4ZvJAJZkVbNIbNTy19eW6C1u/YUrcfTDZnm/IvVaOvs25ZLz/mZDWrS6b/AJVOMeM8ZPsWBQs0rN9iOXM2FeiILtyb5EZXv+0y21XHhFKJVnjr5f5fQuQwGHj/AI/U06lsqy5VScumUn5mB2zlvk/qWI01x3RX0PFtvbmeN57yyCYB6wtVSPJqTXRKS8z2rJrc39Tw6oPfFfQ26N+WmOyrJ8JYS8TPHGXx3SME8DRLfH9iRs2l1VfzIRmt6xg/NFmvSli7ST+xUs0TW+w2vuTNk0ns88pN03+ZZf8ApZdper0jTLe8ufuULdGXw2rby9iYp1FJYxaa3p4ovJprNGvlFxeTR9EkAAAAAAAAAAAAAAAAAAAAAGJSSWLeC3vIhtLayUm3kiv3npRThjGivSS97ZFfU1uI0nCGyva/t+TaYfRc57bNi+/4KvbrzrVn95Nte6sorqNPdibLX8z9OBuqcLVSvkXrxNMwmcAAAAH3GnJ7It9CbJPLnFb2JUpLbFrqYIU4vcz4B7AIAAJB72S2VaTxpzlB7k8n0x2MyV2zrecHl/PAxW0wtWU1mWW7NLE/VtEdX+pDNdcdq6sTaUaTT2Wr1XsajEaKa21P0fuWajWjOKlCSlF7JRaafWjaxnGSzi80aicJQerJZM+z0eQAAAAAAAAAAAAAAAAaV6XpTs8cZvFvZBbX/u8r4jEwojnL6FjD4Wy+WUfrwKTet81a7wk9WnzU1s695z+Ixdlz27F4HR4bBV0LZtfiRpWLYAAAAMkkElZbIlnLOW7mRDZStvctkdxtEFcAGvaLLGWzKW/6jMzV3OPIi5xaeD2o9l5NNZowCQAAQYJBtXfeNWhLWpSwXPB5xl0rzWZmpvnS84P04Mw34eu5ZTXrxRd7lvynaFq8iqttN8/GL50b3DYyF2zc/D2OexWCnRt3x8ffwJUtlIAAAAAAAAAAAAAEPf1+RoLVjhKq1kuaPF/Qo4zGqlaq2y6cy/gsDK960tkevIo9oryqSc5tyk9rZz05ynJyk82dLXXGuKjFZI8jyegAAASAAbd30sZaz2LxIZWxE8lkuJJEFIAAAAGjeVLJTXQ/IlFrDz/xNA9FoEgwAAAAItppptNPFNZNNc6ZK2PNB7Vky5aO6Rekao12lU/DPYp8OD8TdYPHa/yWb+D8fyaHHaP+H+pV2eK8Px0LIbM1IAAAAAAAAAAIfSC+lQjqxwdVrJe6veZRxuMVKyj2n9vMv4HBO+WtLsr7+RRKk3JuUm3JvFt5ts51tyebOmilFZLcfJBIABIAAAABL2OGEFxz7TyzXXSzmz2BiAAAAB8VYa0Wt6B6i8pJkIZDZAAAAAEgAgwwSXLRi/vSYUKz+8/DN/jS5n+bxN1gcZr/AKdm/g/H89TQ6QwOp+rWtnFeH46FlNmakAAAAAAAGle94xs9Nzeb2RjvkV8TiI0w1n6FjC4eV89Vepzy0V5VJOc3rSebZzM5ynJyk9rOrhCMIqMVsR5Hg9gAEgAAAAgAE5FZHk1b3mQQAAAAAAQlZYSa4vxMiNlDso+AegSACDAAABICk0008Gs01k01saCz3ojfsZf9G73+0U8JfzYYKXNrbppccO06DB4n40Mn2lv9zm8dhfgTzXZe72JguFEAAAAGJSSTbySzb4EN5LNkpNvJHPb9vJ16rkuQsorhv6zmcXiHdZnwW46rB4ZUV5cXvI0qlsEgAAAAAEAkAAnUeDVAAAAAAAAhK79eXS/EyI2UOyj4JPRgEAAEgAgwSDIBs3dbJUasakeZ5r3o88ezyMlVrqmpoxXVRtg4Pj1Ok2W0RqQjUg8YyWKZ0sJqcVJbmcrZBwk4y3o9T0eAAACvaX3jqU1Ri/Wnt4Q/z9TWaSv1YfDW99PybXReH15/Ee5dfwUs0R0IAAAAAIBIAAAMAE1QljFPgeGa2xZSaPQHgAAAAGG8FiCUsyCbxzMpstxgAAAkGAQZJAAABgAtWhV45uzyf5odP4o+fabXR12Wdb5r9zT6UozStXJ/sW42xpQAYbwzewBLM5ve9sdatKpzY4RW6K2HK4i122OX05HXYalU1KH15mmYSwAD2sllnVlqU4uUty5lvb5j3XXKyWrBZsx22wqjrTeSJeOidpfPSXBzn5QLq0Zf/wBfq/YoPStH/b6L3NW2XBaaSxcNZb6b1u7DHuMVmCurWbWfLaZqsfRY8k8uez8EWVS4StguC0Vo68VGMXsc2449CSbLdWCutjrRSy89n7MpXY+mqWrLNvy/iNW8Luq0JatSOGOxrNPoZiuonS8pozU4iu5ZwZqGIzEjdtTGLjuz6meJIp4iO3WN0grgAAAA1rwqYQw53l9SYraZqY5yz8CJMhdBIJS77gtFaOvBRjF7HNuOPRgmy1Vg7bY60csvP/xlO7HU1S1ZZt+X8RrXjdlWg0qscMdkk8YvoZjtonU8poy0Yiu5ZwfuabMRnJGx3LaKqxjSaXvS9Rd5Yrwttm1L67CrbjKa9kpfTabv/ErVvpdGvPH5DN/x1/l9X7Ff/lKPCX0XuQ1us8qM3TqrUks8G1mt63rIqWQdctWWxl6qyNsdaG1Gv6WPvLtMesjJqvwM0rx9FJVIPGcXivoyY3fDalHehKj4kXGW5nVLJaI1KcakeTJKS6GjqITU4qS4nH2Qdc3B70ex7PBE6T2v0dmlg8JSwguvb3YlPH26lLy3vYXtH1fEvWe5bSgHNnUAA97DZJVqkacOU+xLnbMlVUrJqEeJiutjVBzluR0O7LvhQgoQXTLnk97OmoojTDVj/wCnK4jETvnrS/8ADbMxgABX7/uCNR+lprCeK1orZOOOb6fE12LwSm9eO/j5/k2mCx8q1qTezh5fgn4pJYLJLmNilkaxvPaQ2l9NOyyb2xcWuuST7myjpFZ0N+DXUv6Mk1iEvHPoUM586Q+6FVxkpL/UGszzOOssiZhJNYrYzGa5pp5M+gQADDYBD2uvryx5lkugypZF+uGrE8ST2ZgsWlzNpd5KWbDeSOqU4pJJLBJJJcEdUlkskcdJtvNkXpRZnUs0oxhrzxjqpe9rJbebJsq42tzqaSzezIuYCxQuTbyW3M8rk0ep0UpTwqVd+1R4RXmecNgo1bZbX05HrFY+dr1Y7I9eZNl0oAApf8SVHVovLX1pLjq4Z9+Bp9LpasfHM3uhHLWmuGz6lFNEdCCQdE/h7btezypN505ZfBLNd+t3HQaKt1qnB8H9jmdM06tqmv8AJfdFqNoacp+m9pxnClzJaz6W8F4d5pNKWZzjDw2m+0RXlCU/F5FaNUbcEguWhlh1abrNetN4LhBfV49iN5oynVg7HvfQ0Glb9aarW5dSxmzNSQukN9/Z0owSlVlng9kY739CjjMX8FZR3v7GwwWC+O9aWyK+5W6ektqUsXNSXuuMcO7M1cdIXp555+htpaOw7WWWXqW+5rzjaKeulqyWUoY44P6G6w2IV8NZb+KNFisNKieq93Bm+WCsQ+lnslTph88SlpDu8vTqi9o3vMfXoygnPHTAkGxY7TqPB8l93EhrMw216yzW8lU8c1mt5jKLWRkAjLda9b1Y8nne8yRiW6qtXa95pHozhvAkk8Va1rRUc/WWfWjwrPmSXie3V8rzOux2HXHEsyAal5XjSs8NerNRXMtrk9yW1mK26FUdabyM1GHsulqwWZUbXp88cKNBYe9Ulm/0rZ2mps0v/pH6m6r0Isvnn9F+/wCDXWntf/pp/wB/1Ma0vZ/qjL/wtX+z+xXLzvGraKnpKstaWxLYorclzGvuundLWmzZ0UQohqQWw1TEZjBJBY9ArXqWtQ5qkXHrS1l4NdZsNG2at+Xjs/c1mlqtfD63+rz/AGOmHRnKnPdJa2taqnBqPYjmsbLWvl9DqcBDVw8fqRhVLhhkMHT7FQ9HThBfhil2I62qGpBR8EcdbPXm5eLPc9mM5pe1qdWvOpvlgvhWS7kcviLPiWykdbhqvh1Rj5GoYTOTmh1p1bRqc04tdazXn2mw0dZq26vijXaUr1qdbwZejfHOEPpZ7JU6YfuRKWkO7y9OqL2je8x9ejKCc+dKYAABI3XUxTjuzXWeJoqYiO1M9LxqYQy53h/vYIraeaI5yIkylw+K1ZR27dx5lJI9xi5GhVrOW3ZuMEpNmeMVEUOXH4l4omHaXNCfZfI7THYdmjg2YqTUU5N4JLFvcltZDaSzZKTbyRyO/b2laqzqPFR2Qi/ww5ut7WcnisQ77NZ7uHI7PCYaOHrUFv4+bI8wFoAGCSAACQbd0V/R2ilP3ZxfVjmZKJ6lsZeaMGIhr1Sj4pnYtZHW5nFZM5lbp61Wct85PtbOUtec5PzZ2FUdWuK8keJ4Mh73fT1q1OO+cezWWJlpjrWRXmjDfLVqk/JnTjqjkDWvOrqUKk+dQk+tReBivlqVyl4JmbDx17Yx8WupzFHLHXGQDcuaeraaT/PFdrw8zPhnldF+a9jBilnRNeTOlHTnJEPpZ7JU6YfuRKWkO7y9OqL2ju8R9ejKAc+dKCQAQb11bZdC8zxMr4jcj0vTkr4vJiG884ftMhbRaNXJZvwEp5bEX4Qz2s0ZPHN7TDvM+4wAfdDlx+JeKPUO0uaPM+y+R2qOw7NHBsiNLqrjYqzXPHDtaXmVMdLVw8n5F3R0dbEwT8TlJyx2JgkgAAAEkAAxiHuB0b/kC3eJ0P8AVo5n+hZVJPF4miN8YAN+4FjaqXxeTLGEWd8eZWxjyonyOjnTHKEZpJLCy1fhw7Wl5lXGv9CXIt4BZ4iPM54c2dSCQe1heFWm/wCpD5ke6+3Hmupiu/ty5PodQOqOQIfSz2Sp0w/ciU9Id3l6dUXtHd4j69GUA586QwSDIBIXUuU+jzMcytiOB5X5Wwp+r7yz6mYVZtyR7wsPn2leBsjAAAPuhy4/EvFHuHaXNHmfZfI7VHYdkjg2QmmnsNX9PzIpaQ7vIv6M71H16HLDmTrgACSAAADBIABsfbJGT4jMXwkSbIPBgAkNHvaqXxeTLWD/AL8f5wKuN7vPkdGOkOVIvSf2Sp0L5olXG/2JfziXNH94j/OBzw5w6cAHrZP5kPjj8yPdfbXNdTxZ2Jcn0OpHVHHkPpb7JU6YfuRKeP8A7D9OqL2ju8R9ejKAaA6QAHxUqKKxbIbS3npRb3G1dlZyg+Za3kindY28jDfBKSPm9V90+leJjr7RNHbIMzl8AAkH3R5cfiXij1DtLmjzPsvkdqjsOyRwbITTT2Gr+n5kU9Id3kX9Gd5j69DlhzJ1wBAAMAAkAEAkHr6CW49ajPOvEmrXDVqTjulJdjaPdiym15sr1vOCfkjyPB7N+4ZYWml8XkyzhHldHmVsYs6J8jo50pyhGaSrGyVehPskmVcav0JFvAPLER/nA52c4dQCQe93rGtTX9SHzoyVLOyPNdTFc8q5PyfQ6gdQciQ+lvslTph+5Ep4/wDsP06ovaO7xH16M5/KSWbeBz7eR0qWZq1bX7vazG7PAyxq8TUlJvN5sx7zMtm4mrpX3fWyvZvKGIfznreCxpS6CIdo809tFfLJsQAYJIPuhy4/EvFHqHaXNHmfZfI7XHYdijhGQmmnsNX9PzIp6Q7vIv6M7zH16HLDmTrTAAJABAJAAMMh7gX3/j0uHcbz+kZz/wDWojdIaOpaai3vW7czX4uOrdJF/BT1qIvy6EeVyye1gq6tWnLdOL6tZYmSqWrZF+a6mO6OtXJeTOoHUnIGpe1LXoVYra4SS6dV4GHER1qpR8mZsPLVti/NHMsTmTrQSQSFw0ta00l+dS/8+t5GfCx1rorz6FfGS1aJvy67DpB0hypB6aTasVRrbjD9yJR0i8sPL06o2Gi1niorn0Zy+c29rxOZbb3nWpJbj5IJABP3csKUe3vK8+0a+5/Oz0tKxhJcH4ER3niDykitls2QAAB90OXH4l4o9R7S5o8z7L5Ha47DsUcIyE019hq/p+ZFPH93kX9Gd5j69DlZzR1oBAJAAAABBsXZQ9JWpw96cV3mWqOtOMfNGK6epXKXgmdl9Gjqsji9ZlO02s+FWNTmlHD9UW/JrsNLpOGVil4rob7RVmdbh4PqVw1ptDDDQOoXfaPSUoVPein14Z951NU9eCl4o5G6v4dko+DPdoyGI5fetNUa06cnhqyfY813NHL3xVdkovgdfh5O2uM1xRHzti5lj3Fd2LgWVU+JY9AaUqledV8mnHD9Uv8ACfabLRcXOxze5fuavTEowqUFvb+yL8b45sgdOPYavTD9yBR0l3aXp1RsdFd6j69GcvOYOtAAJBYrGsKcF+VeBVlvZrbHnN8z1axyIPBVkXDaGSQAQfdDlx+KPij1DtLmjzPsvkdrjsOwRwrITTX2Gr+n5kU8f3eRf0Z3mPr0OVnNnWAAAAEGCQACwaDWT0lshLmpqU304YLvkn1F3AV616fhtNfpOzUw7XjsOonRHKkDppZnKyynFYyptT/Tsl3PHqKGkoOVDkt62+5stF2KOIUXuls9jnX2x7l3nN/FfgdR8FeJh2x7l3k/FY+Ci66A3trwlZ5ta0XrR4we1dT8Td6KxGtF1vet3I0GmMLqSVsdz2PmW825pCuaV6N/asKlNqNaKwzyU47m+Z8TXY7A/H+aPaX3Npo7SH9P8k+y/sVKz6IW2UtV0lTXPOU4NLqi22amGjcRJ5NZeqN1PSuGjHNSz8kn+50G5LrhZaKpQz55S55Se1nQYeiNEFCJzOKxMsRY5y9PJG+ZyuQOnHsNXph+5Ao6S7tL06o2Oiu9R9ejOXnMnWgAwSQWeCwSXBeBTZrHvPpAgrNaOEpLc34lxbjZReaR8EkmAD7ocuPxR8Ueo9pc0eZ9l8jtkdh2COFZCaa+w1f0/Minj+7yL+je8x9ehys5s6wAgwSAACQADoP8OLFq0Z1ms5y1V8Meftb7DdaMryg5vi+n5Oe0xbnZGtcF93+C4G0NMfNSCknFrFNNNcGQ0msmTGTi80cfvWxSoVp0pfhk8Hvj+F9mBx99TqscHw6cDuMPcrqo2Lj14moYjMe1jtU6VSNWm9WcXin4p8Gsj3XOVclOO9GO2uNsHCW5nUrgv2laoYxajUS9aljmnvW9cTqcLioXxzW/ijkMZgp4aWT2rg/5xJUtFMAFX0l0qhR+6oyU6mKUpJ4qnHHPPfty5jWYzSEa/khtfHy/JtsDo2Vvz2LJcPP8Fmp1FJKUXjFrFNc6fObJNNZo1UouLyZX9Pa8Y2KUW/WnKCS34TUn3RZQ0nJKhp8cupstEQbxKa4J9MjmRzh1QAPqksZJcV4h7iJPJFnKZrAAV23rCrLpLcOyi/U/kRrnsyAEH1Tlg09zT7GStjTIazTR2qz1YzhGcWpRkk01mmmsUzroyUkmjh5xcZOL3ogtO7RGNinFvObjGK3vWTfcmynpGSVDXjsL+i4OWITXDNnLznTqQSASAAYBB6UKMpyjCCxlJqKW9vJHqMXJ5LeyJSUU5S3I7Ld1kVGlClHZGKWO9877Tqaq1XBRXA4u6x2zc3xNk9mMAFN/iDdWtGNpis4+rP4Xsl1PLr4Gm0rh80rVw2Pkb3Q2Jyk6Xx2rmUQ0R0JgkH3RrShJShJxktkotprrPUZOLzi8meZRjJaslmibpaYW2Kw9JGXGUIt9qwLsdJYhLLPP0KEtFYaTz1cuTNS26Q2uqsJ15avuxwgv7UsTFZjb7FlKX02GarA4et5xgvXb1IwrFslLu0htVCOpTq+pzQklNLoxzRapxl1S1YvYU78DRc9acdvlsNS8bxrWiWvWm5tbNiSXBLJGO26y15zeZlporpWrWsjVMRmBJB7WJY1IrijzLss8WP5WWMqGvABA3tHCq+KT7v8ABaq7JdpfyGmZTKAAASd26QWqzx1KVXCHuSSml0Y7CzVirqllF7CpdgqLnrTjt+hrXjeVa0S1q1Rza2bEkuEVkjHbdO15zeZkporpWUFkahjMwJBgAAgEguH8Pbp16jtMl6sPVjxm9r6l48DZ6Oo1pfEe5buZp9LYjVgqlve/kdCN0c8AAAedejGcZQksYyTTW9NYM8yipJxe5nqE3CSlHejkt+3ZKzV5UnnHbGXvQex+T4o5TE4d0WOD9OR2eExKxFSmvXyZHlcsgAEgAGCSAACQAQADautY1Y9b/tZ4s7LMV3YZPlUogAhb7j68Xvj4N/Us07i3h38rI8zGcAgwSAACQYAAIBIABsXfY516saVNYyk8Ohc8nwSzMldbskoriYrbY1Qc5bkdguywwoUo0YcmKwx3va2+l4s6WqtVwUI8DkLrZWzc5cTaMhiAAAABD6T3KrVSwWCqxzhLj7r4Mp4zCq+GS3rcXsBjHh7M32Xv9zldWnKMnGScZJ4OLyaa5jmHFxeT3nXRkpLNbj5IPRgkgAAkAEAAwACQb9zR+8x3RfkYruyYL38pNlYpgAir8jyX0rwM9HEsYd7yJLJZAAJAAMAgAAkAkgAHTNC7g+z0/S1F99NLJ7YR93p3m9wOG+FHWlvf2Oa0jjPjS1I9lfd+PsWYvmsAAAAAAABVdMdG/Tr09FffJetH34rzXeavH4L4n6kO11/Jt9G6Q+E/h2dnh5fg50zQHTAAEkAAAGCQAQCQSdxrOT4LxMF+5FfEbkSzeGbyRXKpiMk8001vWYayDWRo31H7tPdLxTM1HaM1D+YhC0WwSDAABAJAABJBgAvWhWjPJtVePGnB/O14LrNtgcJusn6L9zR6Rx2+qt83+3uXk2xowAAAAAAAAAAVTSzRZVsa1BJVtsoZJVOPB+Jq8bgPifPXv4rx/JuNH6S+F+nZ2eD8Pwc9qQcW4yTjJPBp5NPdgaFpp5M6NNNZo+QSYJAABJAAABLXHsn0rzK9/Aq4jejzvyb1ox/Dhj0vE9UJZNk0JZNnhdM2qqS2PauGB7tS1T3ck4kne/8AJfSvFGCntmCntlfLhcAIBIAAJIMAGUiQXnRLRHZXtUeMaL7pSXl2m1wmB/zsXJe5o8dpH/51Pm/b3LybY0YAAAAAAAAAAAAAIPSHRulalrZU63NUS28JLnKeKwUL1nufj7l/B4+eHeW+Ph7HOL0uqtZp6tWDW6W2MuiXkc/dROl5TXsdNRia745wfujSMRmBIAABBgkG5dlqUJ58l5N7tzMdsNZbDFbDWWwmq9CFRYSWK5n9GVYycXsKsZOL2HzZrJCnyVnvebJlNy3kynKW8jb4tal6kXilm2t+4z0wy+ZmamGW1kYWDOAASQYABINmwWGrXmoUoOcuCyS3t7EuLPddcrHlFZmO22FUdabyR0TRvRKnZ8KlXCrW2rL1YP8ALvfE3WGwUa/mltfQ53GaRld8sNkfu+fsWYvGtAAAAAAAAAAAAAAAAB42qy06sXCpBTg9sZLE8ThGa1ZLNHuuyVctaDyZS760Gec7LL/5Tfyy8n2mpv0Zltqfo/c3mG0wt1y9V+69voU+12SpSlqVYOEt0lh1reaqcJQerJZM3FdkLFrQeaPA8nsEgEgAHtRtdSGUZNLdk12M8yhGW9HiUIvej6q26rJYObw3LBeBCrityIVcVuRrGQ9gEAkGCQelCjKclCEXOT2Rim2+pExTk8ltZ5lJRWcnki2XNoNUnhK0y9HH/rjnN9L2R7zY06OlLbZsXhxNTiNLQjsqWb8eBebvu+lQhqUYKEeG1ve282bWuqFa1YrI0lt07Za03mbRkMQAAAAAAAAAAAAAAAAAAAAB42my06kdWpCM47pJM8zhGayksz3CyUHnF5MrV4aC2eeLpTlRfu8uPY812mvs0ZXLbBtdDZ1aXtjsmk/syu23Qq1w5CjWX5ZKL7JYd2JRs0ddHdt5fk2VelaJ9rNc/wAENabrtFPl0akemL8StKmyPaiy5DEVT7Mk/U02YszKCQADGIzQNqz3fXqcilOfRFvvMsapy3JmKd1cO1JL1JexaG2ypyoKlHfOS+WOL7cCxDA3S3rLmU7NJ4eG558iw3foFRjg61SVR+7H1I9u19xdr0bBbZvP7Gvt0vN7IRS+5aLFYKVFatKnGC/KsMel85sIVwgsorI1dl07HnN5myezGAAAAAAAAAAAAAAAAAAAAAAAAAAAAD5nsIZKKtpNsRQxRtMFvKDbuUaazedBVuPOzcoiO8me4vGjPK6vI2+F3mjxu4uVLYbJGmkfZJAAAAAAAAAAAAAAAAAP/9k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1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3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XT on seafoam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XT on red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MAGE with white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 with teal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1638</TotalTime>
  <Words>823</Words>
  <Application>Microsoft Office PowerPoint</Application>
  <PresentationFormat>On-screen Show (4:3)</PresentationFormat>
  <Paragraphs>174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Century Gothic</vt:lpstr>
      <vt:lpstr>TITLE on teal</vt:lpstr>
      <vt:lpstr>TITLE on white</vt:lpstr>
      <vt:lpstr>TEXT on white</vt:lpstr>
      <vt:lpstr>1_TEXT on teal</vt:lpstr>
      <vt:lpstr>TEXT on seafoam</vt:lpstr>
      <vt:lpstr>TEXT on red</vt:lpstr>
      <vt:lpstr>IMAGE with white stamp</vt:lpstr>
      <vt:lpstr>IMAGE with teal stamp</vt:lpstr>
      <vt:lpstr>Piece of Cake:  Best Cooking and Baking Apps</vt:lpstr>
      <vt:lpstr>PowerPoint Presentation</vt:lpstr>
      <vt:lpstr>PowerPoint Presentation</vt:lpstr>
      <vt:lpstr>Big Names</vt:lpstr>
      <vt:lpstr>Martha Stewart Everyday Food Collection</vt:lpstr>
      <vt:lpstr>Food Network in the Kitchen</vt:lpstr>
      <vt:lpstr>Better Homes and Gardens </vt:lpstr>
      <vt:lpstr>Betty Crocker Cookbook </vt:lpstr>
      <vt:lpstr>Allrecipes</vt:lpstr>
      <vt:lpstr>Epicurious</vt:lpstr>
      <vt:lpstr>Beyond the Usual Suspects</vt:lpstr>
      <vt:lpstr>Kitchen Stories </vt:lpstr>
      <vt:lpstr>PowerPoint Presentation</vt:lpstr>
      <vt:lpstr>Big Oven</vt:lpstr>
      <vt:lpstr>Yummly Recipes </vt:lpstr>
      <vt:lpstr>Hello Cupcake! </vt:lpstr>
      <vt:lpstr>Whisk</vt:lpstr>
      <vt:lpstr>Garden Plate</vt:lpstr>
      <vt:lpstr>Foodily</vt:lpstr>
      <vt:lpstr>Cookpad</vt:lpstr>
      <vt:lpstr>Copy Me That</vt:lpstr>
      <vt:lpstr>Grocery Shopping Staying Organized Learning New skills</vt:lpstr>
      <vt:lpstr>Pinterest</vt:lpstr>
      <vt:lpstr>Pepperplate</vt:lpstr>
      <vt:lpstr>AnyList</vt:lpstr>
      <vt:lpstr>Cooking: Portable Knowledge</vt:lpstr>
      <vt:lpstr>Escoffier Cook’s Companion</vt:lpstr>
      <vt:lpstr>Get Cooking! </vt:lpstr>
    </vt:vector>
  </TitlesOfParts>
  <Company>Skokie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Piece of Cake:   Best Cooking and Baking Apps</dc:title>
  <dc:creator>Lynnanne Pearson</dc:creator>
  <cp:lastModifiedBy>Lynnanne Pearson</cp:lastModifiedBy>
  <cp:revision>91</cp:revision>
  <dcterms:created xsi:type="dcterms:W3CDTF">2015-11-03T16:22:15Z</dcterms:created>
  <dcterms:modified xsi:type="dcterms:W3CDTF">2017-10-23T17:57:29Z</dcterms:modified>
</cp:coreProperties>
</file>