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55" r:id="rId3"/>
    <p:sldMasterId id="2147483671" r:id="rId4"/>
    <p:sldMasterId id="2147483658" r:id="rId5"/>
    <p:sldMasterId id="2147483661" r:id="rId6"/>
    <p:sldMasterId id="2147483666" r:id="rId7"/>
    <p:sldMasterId id="2147483677" r:id="rId8"/>
  </p:sldMasterIdLst>
  <p:sldIdLst>
    <p:sldId id="257" r:id="rId9"/>
    <p:sldId id="259" r:id="rId10"/>
    <p:sldId id="261" r:id="rId11"/>
    <p:sldId id="262" r:id="rId12"/>
    <p:sldId id="26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0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office.com/en-us/word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Perry Nelson</a:t>
            </a:r>
          </a:p>
          <a:p>
            <a:pPr marL="0" indent="0">
              <a:buNone/>
            </a:pPr>
            <a:r>
              <a:rPr lang="en-US" dirty="0"/>
              <a:t>Information Specialist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Microsoft Word 2016</a:t>
            </a:r>
          </a:p>
          <a:p>
            <a:pPr>
              <a:lnSpc>
                <a:spcPct val="80000"/>
              </a:lnSpc>
            </a:pPr>
            <a:r>
              <a:rPr lang="en-US" dirty="0"/>
              <a:t>For Beginners</a:t>
            </a:r>
          </a:p>
        </p:txBody>
      </p:sp>
    </p:spTree>
    <p:extLst>
      <p:ext uri="{BB962C8B-B14F-4D97-AF65-F5344CB8AC3E}">
        <p14:creationId xmlns:p14="http://schemas.microsoft.com/office/powerpoint/2010/main" val="293327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468BCA-2D4E-497C-970C-B339512D7F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2655888"/>
            <a:ext cx="6910388" cy="2373312"/>
          </a:xfrm>
        </p:spPr>
        <p:txBody>
          <a:bodyPr/>
          <a:lstStyle/>
          <a:p>
            <a:pPr marL="354965" marR="890905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dirty="0">
                <a:cs typeface="Century Gothic"/>
              </a:rPr>
              <a:t>A </a:t>
            </a:r>
            <a:r>
              <a:rPr lang="en-US" spc="-10" dirty="0">
                <a:cs typeface="Century Gothic"/>
              </a:rPr>
              <a:t>word </a:t>
            </a:r>
            <a:r>
              <a:rPr lang="en-US" spc="-5" dirty="0">
                <a:cs typeface="Century Gothic"/>
              </a:rPr>
              <a:t>processing application.</a:t>
            </a:r>
            <a:endParaRPr lang="en-US" dirty="0">
              <a:cs typeface="Century Gothic"/>
            </a:endParaRPr>
          </a:p>
          <a:p>
            <a:pPr marL="354965" marR="754380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dirty="0">
                <a:cs typeface="Century Gothic"/>
              </a:rPr>
              <a:t>A </a:t>
            </a:r>
            <a:r>
              <a:rPr lang="en-US" spc="-10" dirty="0">
                <a:cs typeface="Century Gothic"/>
              </a:rPr>
              <a:t>part </a:t>
            </a:r>
            <a:r>
              <a:rPr lang="en-US" spc="5" dirty="0">
                <a:cs typeface="Century Gothic"/>
              </a:rPr>
              <a:t>of </a:t>
            </a:r>
            <a:r>
              <a:rPr lang="en-US" dirty="0">
                <a:cs typeface="Century Gothic"/>
              </a:rPr>
              <a:t>the Microsoft</a:t>
            </a:r>
            <a:r>
              <a:rPr lang="en-US" spc="-110" dirty="0">
                <a:cs typeface="Century Gothic"/>
              </a:rPr>
              <a:t> </a:t>
            </a:r>
            <a:r>
              <a:rPr lang="en-US" spc="5" dirty="0">
                <a:cs typeface="Century Gothic"/>
              </a:rPr>
              <a:t>Office </a:t>
            </a:r>
            <a:r>
              <a:rPr lang="en-US" dirty="0">
                <a:cs typeface="Century Gothic"/>
              </a:rPr>
              <a:t>software</a:t>
            </a:r>
            <a:r>
              <a:rPr lang="en-US" spc="-25" dirty="0">
                <a:cs typeface="Century Gothic"/>
              </a:rPr>
              <a:t> </a:t>
            </a:r>
            <a:r>
              <a:rPr lang="en-US" spc="5" dirty="0">
                <a:cs typeface="Century Gothic"/>
              </a:rPr>
              <a:t>suite.</a:t>
            </a:r>
            <a:endParaRPr lang="en-US" dirty="0">
              <a:cs typeface="Century Gothic"/>
            </a:endParaRPr>
          </a:p>
          <a:p>
            <a:pPr marL="354965" marR="5080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spc="-15" dirty="0">
                <a:cs typeface="Century Gothic"/>
              </a:rPr>
              <a:t>A</a:t>
            </a:r>
            <a:r>
              <a:rPr lang="en-US" spc="-5" dirty="0">
                <a:cs typeface="Century Gothic"/>
              </a:rPr>
              <a:t>llows you </a:t>
            </a:r>
            <a:r>
              <a:rPr lang="en-US" spc="10" dirty="0">
                <a:cs typeface="Century Gothic"/>
              </a:rPr>
              <a:t>to </a:t>
            </a:r>
            <a:r>
              <a:rPr lang="en-US" spc="-5" dirty="0">
                <a:cs typeface="Century Gothic"/>
              </a:rPr>
              <a:t>create, </a:t>
            </a:r>
            <a:r>
              <a:rPr lang="en-US" dirty="0">
                <a:cs typeface="Century Gothic"/>
              </a:rPr>
              <a:t>edit, </a:t>
            </a:r>
            <a:r>
              <a:rPr lang="en-US" spc="5" dirty="0">
                <a:cs typeface="Century Gothic"/>
              </a:rPr>
              <a:t>and save </a:t>
            </a:r>
            <a:r>
              <a:rPr lang="en-US" dirty="0">
                <a:cs typeface="Century Gothic"/>
              </a:rPr>
              <a:t>a </a:t>
            </a:r>
            <a:r>
              <a:rPr lang="en-US" spc="-5" dirty="0">
                <a:cs typeface="Century Gothic"/>
              </a:rPr>
              <a:t>variety </a:t>
            </a:r>
            <a:r>
              <a:rPr lang="en-US" spc="-10" dirty="0">
                <a:cs typeface="Century Gothic"/>
              </a:rPr>
              <a:t>of </a:t>
            </a:r>
            <a:r>
              <a:rPr lang="en-US" spc="-5" dirty="0">
                <a:cs typeface="Century Gothic"/>
              </a:rPr>
              <a:t>typed </a:t>
            </a:r>
            <a:r>
              <a:rPr lang="en-US" dirty="0">
                <a:cs typeface="Century Gothic"/>
              </a:rPr>
              <a:t>documents, including </a:t>
            </a:r>
            <a:r>
              <a:rPr lang="en-US" spc="-5" dirty="0">
                <a:cs typeface="Century Gothic"/>
              </a:rPr>
              <a:t>letters, </a:t>
            </a:r>
            <a:r>
              <a:rPr lang="en-US" dirty="0">
                <a:cs typeface="Century Gothic"/>
              </a:rPr>
              <a:t>resumes, lists, </a:t>
            </a:r>
            <a:r>
              <a:rPr lang="en-US" spc="-5" dirty="0">
                <a:cs typeface="Century Gothic"/>
              </a:rPr>
              <a:t>and </a:t>
            </a:r>
            <a:r>
              <a:rPr lang="en-US" dirty="0">
                <a:cs typeface="Century Gothic"/>
              </a:rPr>
              <a:t>much</a:t>
            </a:r>
            <a:r>
              <a:rPr lang="en-US" spc="-60" dirty="0">
                <a:cs typeface="Century Gothic"/>
              </a:rPr>
              <a:t> </a:t>
            </a:r>
            <a:r>
              <a:rPr lang="en-US" spc="-5" dirty="0">
                <a:cs typeface="Century Gothic"/>
              </a:rPr>
              <a:t>more.</a:t>
            </a:r>
            <a:endParaRPr lang="en-US" dirty="0">
              <a:cs typeface="Century Gothic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24514-1A52-42BD-8CB6-06955B047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0" y="1007165"/>
            <a:ext cx="6773917" cy="1439408"/>
          </a:xfrm>
        </p:spPr>
        <p:txBody>
          <a:bodyPr/>
          <a:lstStyle/>
          <a:p>
            <a:r>
              <a:rPr lang="en-US" dirty="0"/>
              <a:t>What’s Microsoft Word?</a:t>
            </a:r>
          </a:p>
        </p:txBody>
      </p:sp>
    </p:spTree>
    <p:extLst>
      <p:ext uri="{BB962C8B-B14F-4D97-AF65-F5344CB8AC3E}">
        <p14:creationId xmlns:p14="http://schemas.microsoft.com/office/powerpoint/2010/main" val="359099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468BCA-2D4E-497C-970C-B339512D7F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2125801"/>
            <a:ext cx="6910388" cy="2373312"/>
          </a:xfrm>
        </p:spPr>
        <p:txBody>
          <a:bodyPr/>
          <a:lstStyle/>
          <a:p>
            <a:pPr marL="373380">
              <a:spcBef>
                <a:spcPts val="675"/>
              </a:spcBef>
              <a:tabLst>
                <a:tab pos="373380" algn="l"/>
                <a:tab pos="374015" algn="l"/>
              </a:tabLst>
            </a:pPr>
            <a:r>
              <a:rPr lang="en-US" spc="-5" dirty="0"/>
              <a:t>The </a:t>
            </a:r>
            <a:r>
              <a:rPr lang="en-US" dirty="0"/>
              <a:t>Microsoft </a:t>
            </a:r>
            <a:r>
              <a:rPr lang="en-US" spc="-20" dirty="0"/>
              <a:t>Word </a:t>
            </a:r>
            <a:r>
              <a:rPr lang="en-US" spc="-5" dirty="0"/>
              <a:t>2016</a:t>
            </a:r>
            <a:r>
              <a:rPr lang="en-US" spc="30" dirty="0"/>
              <a:t> </a:t>
            </a:r>
            <a:r>
              <a:rPr lang="en-US" dirty="0"/>
              <a:t>interface</a:t>
            </a:r>
          </a:p>
          <a:p>
            <a:pPr marL="774065" lvl="1" indent="-287655">
              <a:spcBef>
                <a:spcPts val="575"/>
              </a:spcBef>
              <a:tabLst>
                <a:tab pos="775335" algn="l"/>
              </a:tabLst>
            </a:pPr>
            <a:r>
              <a:rPr lang="en-US" spc="-5" dirty="0">
                <a:cs typeface="Century Gothic"/>
              </a:rPr>
              <a:t>The Ribbon, </a:t>
            </a:r>
            <a:r>
              <a:rPr lang="en-US" dirty="0">
                <a:cs typeface="Century Gothic"/>
              </a:rPr>
              <a:t>tabs, </a:t>
            </a:r>
            <a:r>
              <a:rPr lang="en-US" spc="-5" dirty="0">
                <a:cs typeface="Century Gothic"/>
              </a:rPr>
              <a:t>groups,</a:t>
            </a:r>
            <a:r>
              <a:rPr lang="en-US" spc="-4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commands</a:t>
            </a:r>
          </a:p>
          <a:p>
            <a:pPr marL="373380">
              <a:spcBef>
                <a:spcPts val="575"/>
              </a:spcBef>
              <a:tabLst>
                <a:tab pos="373380" algn="l"/>
                <a:tab pos="374015" algn="l"/>
              </a:tabLst>
            </a:pPr>
            <a:r>
              <a:rPr lang="en-US" dirty="0"/>
              <a:t>Creating </a:t>
            </a:r>
            <a:r>
              <a:rPr lang="en-US" spc="-5" dirty="0"/>
              <a:t>and </a:t>
            </a:r>
            <a:r>
              <a:rPr lang="en-US" dirty="0"/>
              <a:t>saving</a:t>
            </a:r>
            <a:r>
              <a:rPr lang="en-US" spc="-90" dirty="0"/>
              <a:t> </a:t>
            </a:r>
            <a:r>
              <a:rPr lang="en-US" spc="-5" dirty="0"/>
              <a:t>documents</a:t>
            </a:r>
          </a:p>
          <a:p>
            <a:pPr marL="373380">
              <a:spcBef>
                <a:spcPts val="580"/>
              </a:spcBef>
              <a:tabLst>
                <a:tab pos="373380" algn="l"/>
                <a:tab pos="374015" algn="l"/>
              </a:tabLst>
            </a:pPr>
            <a:r>
              <a:rPr lang="en-US" dirty="0"/>
              <a:t>Basic formatting</a:t>
            </a:r>
            <a:r>
              <a:rPr lang="en-US" spc="-90" dirty="0"/>
              <a:t> </a:t>
            </a:r>
            <a:r>
              <a:rPr lang="en-US" dirty="0"/>
              <a:t>tasks</a:t>
            </a:r>
          </a:p>
          <a:p>
            <a:pPr marL="774065" lvl="1" indent="-287655">
              <a:spcBef>
                <a:spcPts val="575"/>
              </a:spcBef>
              <a:tabLst>
                <a:tab pos="775335" algn="l"/>
              </a:tabLst>
            </a:pPr>
            <a:r>
              <a:rPr lang="en-US" dirty="0">
                <a:cs typeface="Century Gothic"/>
              </a:rPr>
              <a:t>Changing font, size,</a:t>
            </a:r>
            <a:r>
              <a:rPr lang="en-US" spc="-80" dirty="0">
                <a:cs typeface="Century Gothic"/>
              </a:rPr>
              <a:t> </a:t>
            </a:r>
            <a:r>
              <a:rPr lang="en-US" spc="-10" dirty="0">
                <a:cs typeface="Century Gothic"/>
              </a:rPr>
              <a:t>color</a:t>
            </a:r>
            <a:endParaRPr lang="en-US" dirty="0">
              <a:cs typeface="Century Gothic"/>
            </a:endParaRPr>
          </a:p>
          <a:p>
            <a:pPr marL="774065" lvl="1" indent="-287655">
              <a:spcBef>
                <a:spcPts val="575"/>
              </a:spcBef>
              <a:tabLst>
                <a:tab pos="775335" algn="l"/>
              </a:tabLst>
            </a:pPr>
            <a:r>
              <a:rPr lang="en-US" spc="-5" dirty="0">
                <a:cs typeface="Century Gothic"/>
              </a:rPr>
              <a:t>Text</a:t>
            </a:r>
            <a:r>
              <a:rPr lang="en-US" spc="5" dirty="0">
                <a:cs typeface="Century Gothic"/>
              </a:rPr>
              <a:t> </a:t>
            </a:r>
            <a:r>
              <a:rPr lang="en-US" spc="-5" dirty="0">
                <a:cs typeface="Century Gothic"/>
              </a:rPr>
              <a:t>alignment</a:t>
            </a:r>
            <a:endParaRPr lang="en-US" dirty="0">
              <a:cs typeface="Century Gothic"/>
            </a:endParaRPr>
          </a:p>
          <a:p>
            <a:pPr marL="774065" lvl="1" indent="-287655">
              <a:spcBef>
                <a:spcPts val="575"/>
              </a:spcBef>
              <a:tabLst>
                <a:tab pos="775335" algn="l"/>
              </a:tabLst>
            </a:pPr>
            <a:r>
              <a:rPr lang="en-US" dirty="0">
                <a:cs typeface="Century Gothic"/>
              </a:rPr>
              <a:t>Line</a:t>
            </a:r>
            <a:r>
              <a:rPr lang="en-US" spc="-2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spacing</a:t>
            </a:r>
          </a:p>
          <a:p>
            <a:pPr marL="774065" lvl="1" indent="-287655">
              <a:spcBef>
                <a:spcPts val="575"/>
              </a:spcBef>
              <a:tabLst>
                <a:tab pos="775335" algn="l"/>
              </a:tabLst>
            </a:pPr>
            <a:r>
              <a:rPr lang="en-US" spc="-5" dirty="0">
                <a:cs typeface="Century Gothic"/>
              </a:rPr>
              <a:t>Emphasizing</a:t>
            </a:r>
            <a:r>
              <a:rPr lang="en-US" spc="-30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text</a:t>
            </a:r>
          </a:p>
          <a:p>
            <a:pPr marL="774065" lvl="1" indent="-287655">
              <a:spcBef>
                <a:spcPts val="575"/>
              </a:spcBef>
              <a:tabLst>
                <a:tab pos="775335" algn="l"/>
              </a:tabLst>
            </a:pPr>
            <a:r>
              <a:rPr lang="en-US" dirty="0">
                <a:cs typeface="Century Gothic"/>
              </a:rPr>
              <a:t>Creating</a:t>
            </a:r>
            <a:r>
              <a:rPr lang="en-US" spc="-5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24514-1A52-42BD-8CB6-06955B047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0" y="1007165"/>
            <a:ext cx="6773917" cy="1439408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144619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468BCA-2D4E-497C-970C-B339512D7F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2125801"/>
            <a:ext cx="6910388" cy="2373312"/>
          </a:xfrm>
        </p:spPr>
        <p:txBody>
          <a:bodyPr/>
          <a:lstStyle/>
          <a:p>
            <a:pPr marL="373380">
              <a:spcBef>
                <a:spcPts val="675"/>
              </a:spcBef>
              <a:tabLst>
                <a:tab pos="373380" algn="l"/>
                <a:tab pos="374015" algn="l"/>
              </a:tabLst>
            </a:pPr>
            <a:r>
              <a:rPr lang="en-US" dirty="0">
                <a:cs typeface="Century Gothic"/>
              </a:rPr>
              <a:t>Click = A single click of the left-hand mouse button</a:t>
            </a:r>
          </a:p>
          <a:p>
            <a:pPr marL="373380">
              <a:spcBef>
                <a:spcPts val="675"/>
              </a:spcBef>
              <a:tabLst>
                <a:tab pos="373380" algn="l"/>
                <a:tab pos="374015" algn="l"/>
              </a:tabLst>
            </a:pPr>
            <a:r>
              <a:rPr lang="en-US" dirty="0">
                <a:cs typeface="Century Gothic"/>
              </a:rPr>
              <a:t>Right click = A single click of the right-hand mouse button</a:t>
            </a:r>
          </a:p>
          <a:p>
            <a:pPr marL="373380">
              <a:spcBef>
                <a:spcPts val="675"/>
              </a:spcBef>
              <a:tabLst>
                <a:tab pos="373380" algn="l"/>
                <a:tab pos="374015" algn="l"/>
              </a:tabLst>
            </a:pPr>
            <a:r>
              <a:rPr lang="en-US" dirty="0">
                <a:cs typeface="Century Gothic"/>
              </a:rPr>
              <a:t>Double click = Two clicks, in rapid succession, of the left-hand mouse button</a:t>
            </a:r>
          </a:p>
          <a:p>
            <a:pPr marL="373380">
              <a:spcBef>
                <a:spcPts val="675"/>
              </a:spcBef>
              <a:tabLst>
                <a:tab pos="373380" algn="l"/>
                <a:tab pos="374015" algn="l"/>
              </a:tabLst>
            </a:pPr>
            <a:endParaRPr lang="en-US" dirty="0">
              <a:cs typeface="Century Gothic"/>
            </a:endParaRPr>
          </a:p>
          <a:p>
            <a:pPr marL="373380">
              <a:spcBef>
                <a:spcPts val="675"/>
              </a:spcBef>
              <a:tabLst>
                <a:tab pos="373380" algn="l"/>
                <a:tab pos="374015" algn="l"/>
              </a:tabLst>
            </a:pPr>
            <a:r>
              <a:rPr lang="en-US" dirty="0">
                <a:cs typeface="Century Gothic"/>
              </a:rPr>
              <a:t>In addition, there are a lot of different ways of doing the same thing in Word. Pick the one that works for you, and don’t worry about the others!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24514-1A52-42BD-8CB6-06955B047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0" y="1007165"/>
            <a:ext cx="6773917" cy="755374"/>
          </a:xfrm>
        </p:spPr>
        <p:txBody>
          <a:bodyPr/>
          <a:lstStyle/>
          <a:p>
            <a:r>
              <a:rPr lang="en-US" dirty="0"/>
              <a:t>A Couple Quick Notes</a:t>
            </a:r>
          </a:p>
        </p:txBody>
      </p:sp>
    </p:spTree>
    <p:extLst>
      <p:ext uri="{BB962C8B-B14F-4D97-AF65-F5344CB8AC3E}">
        <p14:creationId xmlns:p14="http://schemas.microsoft.com/office/powerpoint/2010/main" val="305599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468BCA-2D4E-497C-970C-B339512D7F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2102016"/>
            <a:ext cx="6910388" cy="2373312"/>
          </a:xfrm>
        </p:spPr>
        <p:txBody>
          <a:bodyPr/>
          <a:lstStyle/>
          <a:p>
            <a:pPr marL="412115" marR="554990">
              <a:spcBef>
                <a:spcPts val="575"/>
              </a:spcBef>
              <a:tabLst>
                <a:tab pos="756920" algn="l"/>
              </a:tabLst>
            </a:pPr>
            <a:r>
              <a:rPr lang="en-US" spc="-5" dirty="0">
                <a:cs typeface="Century Gothic"/>
              </a:rPr>
              <a:t>Lynda.com—create </a:t>
            </a:r>
            <a:r>
              <a:rPr lang="en-US" dirty="0">
                <a:cs typeface="Century Gothic"/>
              </a:rPr>
              <a:t>a </a:t>
            </a:r>
            <a:r>
              <a:rPr lang="en-US" spc="-5" dirty="0">
                <a:cs typeface="Century Gothic"/>
              </a:rPr>
              <a:t>free account  </a:t>
            </a:r>
            <a:r>
              <a:rPr lang="en-US" dirty="0">
                <a:cs typeface="Century Gothic"/>
              </a:rPr>
              <a:t>with </a:t>
            </a:r>
            <a:r>
              <a:rPr lang="en-US" spc="-5" dirty="0">
                <a:cs typeface="Century Gothic"/>
              </a:rPr>
              <a:t>your </a:t>
            </a:r>
            <a:r>
              <a:rPr lang="en-US" dirty="0">
                <a:cs typeface="Century Gothic"/>
              </a:rPr>
              <a:t>Skokie Library</a:t>
            </a:r>
            <a:r>
              <a:rPr lang="en-US" spc="-105" dirty="0">
                <a:cs typeface="Century Gothic"/>
              </a:rPr>
              <a:t> </a:t>
            </a:r>
            <a:r>
              <a:rPr lang="en-US" spc="-5" dirty="0">
                <a:cs typeface="Century Gothic"/>
              </a:rPr>
              <a:t>card.</a:t>
            </a:r>
            <a:endParaRPr lang="en-US" dirty="0">
              <a:cs typeface="Century Gothic"/>
            </a:endParaRPr>
          </a:p>
          <a:p>
            <a:pPr marL="412115" marR="5080">
              <a:spcBef>
                <a:spcPts val="575"/>
              </a:spcBef>
              <a:tabLst>
                <a:tab pos="756920" algn="l"/>
              </a:tabLst>
            </a:pPr>
            <a:r>
              <a:rPr lang="en-US" spc="-5" dirty="0">
                <a:cs typeface="Century Gothic"/>
              </a:rPr>
              <a:t>Goodwill </a:t>
            </a:r>
            <a:r>
              <a:rPr lang="en-US" dirty="0">
                <a:cs typeface="Century Gothic"/>
              </a:rPr>
              <a:t>Free Learning—  </a:t>
            </a:r>
            <a:r>
              <a:rPr lang="en-US" spc="-5" dirty="0">
                <a:cs typeface="Century Gothic"/>
              </a:rPr>
              <a:t>http://www.gcflearn</a:t>
            </a:r>
            <a:r>
              <a:rPr lang="en-US" spc="-25" dirty="0">
                <a:cs typeface="Century Gothic"/>
              </a:rPr>
              <a:t> </a:t>
            </a:r>
            <a:r>
              <a:rPr lang="en-US" spc="-5" dirty="0">
                <a:cs typeface="Century Gothic"/>
              </a:rPr>
              <a:t>free.org/word2016</a:t>
            </a:r>
            <a:endParaRPr lang="en-US" dirty="0">
              <a:cs typeface="Century Gothic"/>
            </a:endParaRPr>
          </a:p>
          <a:p>
            <a:pPr marL="412115" marR="285115">
              <a:spcBef>
                <a:spcPts val="580"/>
              </a:spcBef>
              <a:tabLst>
                <a:tab pos="756920" algn="l"/>
              </a:tabLst>
            </a:pPr>
            <a:r>
              <a:rPr lang="en-US" dirty="0">
                <a:cs typeface="Century Gothic"/>
              </a:rPr>
              <a:t>Microsoft </a:t>
            </a:r>
            <a:r>
              <a:rPr lang="en-US" spc="-5" dirty="0">
                <a:cs typeface="Century Gothic"/>
              </a:rPr>
              <a:t>Support </a:t>
            </a:r>
            <a:r>
              <a:rPr lang="en-US" dirty="0">
                <a:cs typeface="Century Gothic"/>
              </a:rPr>
              <a:t>website— </a:t>
            </a:r>
            <a:r>
              <a:rPr lang="en-US" dirty="0">
                <a:cs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pc="-5" dirty="0">
                <a:cs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http://support.office.com/en-us/word</a:t>
            </a:r>
            <a:endParaRPr lang="en-US" dirty="0">
              <a:cs typeface="Century Gothic"/>
            </a:endParaRPr>
          </a:p>
          <a:p>
            <a:pPr marL="412115" marR="238760">
              <a:spcBef>
                <a:spcPts val="575"/>
              </a:spcBef>
              <a:tabLst>
                <a:tab pos="756920" algn="l"/>
              </a:tabLst>
            </a:pPr>
            <a:r>
              <a:rPr lang="en-US" spc="-5" dirty="0">
                <a:cs typeface="Century Gothic"/>
              </a:rPr>
              <a:t>Gale </a:t>
            </a:r>
            <a:r>
              <a:rPr lang="en-US" dirty="0">
                <a:cs typeface="Century Gothic"/>
              </a:rPr>
              <a:t>Online </a:t>
            </a:r>
            <a:r>
              <a:rPr lang="en-US" spc="-5" dirty="0">
                <a:cs typeface="Century Gothic"/>
              </a:rPr>
              <a:t>Classes—create </a:t>
            </a:r>
            <a:r>
              <a:rPr lang="en-US" dirty="0">
                <a:cs typeface="Century Gothic"/>
              </a:rPr>
              <a:t>a free  </a:t>
            </a:r>
            <a:r>
              <a:rPr lang="en-US" spc="-5" dirty="0">
                <a:cs typeface="Century Gothic"/>
              </a:rPr>
              <a:t>account </a:t>
            </a:r>
            <a:r>
              <a:rPr lang="en-US" dirty="0">
                <a:cs typeface="Century Gothic"/>
              </a:rPr>
              <a:t>with your </a:t>
            </a:r>
            <a:r>
              <a:rPr lang="en-US" spc="-5" dirty="0">
                <a:cs typeface="Century Gothic"/>
              </a:rPr>
              <a:t>Skokie Library</a:t>
            </a:r>
            <a:r>
              <a:rPr lang="en-US" spc="-65" dirty="0">
                <a:cs typeface="Century Gothic"/>
              </a:rPr>
              <a:t> </a:t>
            </a:r>
            <a:r>
              <a:rPr lang="en-US" dirty="0">
                <a:cs typeface="Century Gothic"/>
              </a:rPr>
              <a:t>card.</a:t>
            </a:r>
          </a:p>
          <a:p>
            <a:pPr marL="412115" marR="238760">
              <a:spcBef>
                <a:spcPts val="575"/>
              </a:spcBef>
              <a:tabLst>
                <a:tab pos="756920" algn="l"/>
              </a:tabLst>
            </a:pPr>
            <a:r>
              <a:rPr lang="en-US" dirty="0">
                <a:cs typeface="Century Gothic"/>
              </a:rPr>
              <a:t>YouTube—just search Microsoft Word.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24514-1A52-42BD-8CB6-06955B047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0" y="1007165"/>
            <a:ext cx="6773917" cy="1439408"/>
          </a:xfrm>
        </p:spPr>
        <p:txBody>
          <a:bodyPr/>
          <a:lstStyle/>
          <a:p>
            <a:r>
              <a:rPr lang="en-US" dirty="0"/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302214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a copy of this presentation?</a:t>
            </a:r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/>
              <a:t>www.skokielibrary.info</a:t>
            </a:r>
            <a:r>
              <a:rPr lang="en-US" dirty="0"/>
              <a:t>/handouts </a:t>
            </a:r>
          </a:p>
          <a:p>
            <a:pPr marL="0" indent="0">
              <a:buNone/>
            </a:pPr>
            <a:r>
              <a:rPr lang="en-US" dirty="0"/>
              <a:t>where this presentation will be available </a:t>
            </a:r>
          </a:p>
          <a:p>
            <a:pPr marL="0" indent="0">
              <a:buNone/>
            </a:pPr>
            <a:r>
              <a:rPr lang="en-US" dirty="0"/>
              <a:t>for four 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396495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228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Century Gothic</vt:lpstr>
      <vt:lpstr>TITLE on white</vt:lpstr>
      <vt:lpstr>TITLE on teal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Perry Nelson</cp:lastModifiedBy>
  <cp:revision>25</cp:revision>
  <cp:lastPrinted>2015-10-15T13:47:56Z</cp:lastPrinted>
  <dcterms:created xsi:type="dcterms:W3CDTF">2015-10-15T13:25:53Z</dcterms:created>
  <dcterms:modified xsi:type="dcterms:W3CDTF">2019-09-26T19:27:32Z</dcterms:modified>
</cp:coreProperties>
</file>