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sldIdLst>
    <p:sldId id="257" r:id="rId9"/>
    <p:sldId id="259" r:id="rId10"/>
    <p:sldId id="260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0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By </a:t>
            </a:r>
            <a:r>
              <a:rPr lang="en-US" dirty="0" smtClean="0"/>
              <a:t>Perry Nelson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Information Specialist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Get</a:t>
            </a:r>
            <a:r>
              <a:rPr lang="en-US" dirty="0" smtClean="0"/>
              <a:t> Started with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Google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Free calendar app</a:t>
            </a:r>
          </a:p>
          <a:p>
            <a:r>
              <a:rPr lang="en-US" dirty="0" smtClean="0"/>
              <a:t>Cloud-based, saves and syncs automatically</a:t>
            </a:r>
          </a:p>
          <a:p>
            <a:r>
              <a:rPr lang="en-US" dirty="0" smtClean="0"/>
              <a:t>Comes as a part of your </a:t>
            </a:r>
            <a:r>
              <a:rPr lang="en-US" dirty="0" smtClean="0">
                <a:solidFill>
                  <a:srgbClr val="FF0000"/>
                </a:solidFill>
              </a:rPr>
              <a:t>Google account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6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730" y="1109096"/>
            <a:ext cx="2858045" cy="554411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303364" y="2110703"/>
            <a:ext cx="4230170" cy="4440926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hone app (which we won’t be using)</a:t>
            </a:r>
          </a:p>
          <a:p>
            <a:r>
              <a:rPr lang="en-US" dirty="0" smtClean="0"/>
              <a:t>On your computer, go to calendar.google.com or google.com/calendar</a:t>
            </a:r>
          </a:p>
          <a:p>
            <a:r>
              <a:rPr lang="en-US" dirty="0" smtClean="0"/>
              <a:t>Or click the nine boxes on the top right of any Google page and then select the calendar icon (see right):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71600" y="1109096"/>
            <a:ext cx="6773917" cy="917667"/>
          </a:xfrm>
        </p:spPr>
        <p:txBody>
          <a:bodyPr/>
          <a:lstStyle/>
          <a:p>
            <a:r>
              <a:rPr lang="en-US" dirty="0" smtClean="0"/>
              <a:t>Where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4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</a:t>
            </a:r>
            <a:r>
              <a:rPr lang="en-US" dirty="0" smtClean="0"/>
              <a:t>handouts 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/>
              <a:t>this presentation will be available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four </a:t>
            </a:r>
            <a:r>
              <a:rPr lang="en-US" dirty="0"/>
              <a:t>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495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97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Century Gothic</vt:lpstr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Perry Nelson</cp:lastModifiedBy>
  <cp:revision>31</cp:revision>
  <cp:lastPrinted>2015-10-15T13:47:56Z</cp:lastPrinted>
  <dcterms:created xsi:type="dcterms:W3CDTF">2015-10-15T13:25:53Z</dcterms:created>
  <dcterms:modified xsi:type="dcterms:W3CDTF">2019-07-29T22:08:34Z</dcterms:modified>
</cp:coreProperties>
</file>