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675" r:id="rId2"/>
    <p:sldMasterId id="2147483655" r:id="rId3"/>
    <p:sldMasterId id="2147483671" r:id="rId4"/>
    <p:sldMasterId id="2147483658" r:id="rId5"/>
    <p:sldMasterId id="2147483661" r:id="rId6"/>
    <p:sldMasterId id="2147483666" r:id="rId7"/>
    <p:sldMasterId id="2147483677" r:id="rId8"/>
  </p:sldMasterIdLst>
  <p:sldIdLst>
    <p:sldId id="257" r:id="rId9"/>
    <p:sldId id="259" r:id="rId10"/>
    <p:sldId id="260" r:id="rId11"/>
    <p:sldId id="261" r:id="rId12"/>
    <p:sldId id="262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00" autoAdjust="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4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033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467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049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seafoam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7410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109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071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red: no head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4645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6496050" cy="30003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406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white stam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371600" y="5486400"/>
            <a:ext cx="5707062" cy="3175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81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570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643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54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white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162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44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71600" y="3722688"/>
            <a:ext cx="6910388" cy="2373312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371600" y="1828800"/>
            <a:ext cx="6773917" cy="143940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599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teal: no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56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on seafo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71600" y="1828800"/>
            <a:ext cx="6773917" cy="30480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000"/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3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emf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emf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L Logo web te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7" y="456257"/>
            <a:ext cx="2139509" cy="104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1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6047" y="456257"/>
            <a:ext cx="2139509" cy="105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276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6456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6" r:id="rId2"/>
    <p:sldLayoutId id="2147483657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187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235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59" r:id="rId2"/>
    <p:sldLayoutId id="214748366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21352" y="5289707"/>
            <a:ext cx="765448" cy="11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860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3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71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 userDrawn="1"/>
        </p:nvSpPr>
        <p:spPr>
          <a:xfrm>
            <a:off x="1371600" y="914400"/>
            <a:ext cx="6398386" cy="4572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007680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 descr="4500411648_874798709f_z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16" y="562429"/>
            <a:ext cx="7989454" cy="44899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21530" y="5289706"/>
            <a:ext cx="765449" cy="114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By Perry Nelson</a:t>
            </a:r>
          </a:p>
          <a:p>
            <a:pPr marL="0" indent="0">
              <a:buNone/>
            </a:pPr>
            <a:r>
              <a:rPr lang="en-US" dirty="0"/>
              <a:t>Information Specialist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Introduction</a:t>
            </a:r>
          </a:p>
          <a:p>
            <a:pPr>
              <a:lnSpc>
                <a:spcPct val="80000"/>
              </a:lnSpc>
            </a:pPr>
            <a:r>
              <a:rPr lang="en-US" dirty="0"/>
              <a:t>to HTML</a:t>
            </a:r>
          </a:p>
        </p:txBody>
      </p:sp>
    </p:spTree>
    <p:extLst>
      <p:ext uri="{BB962C8B-B14F-4D97-AF65-F5344CB8AC3E}">
        <p14:creationId xmlns:p14="http://schemas.microsoft.com/office/powerpoint/2010/main" val="2933273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BE93B1-EB78-47BA-8195-AF3065BB8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HTML: Hypertext Markup Language</a:t>
            </a:r>
          </a:p>
          <a:p>
            <a:r>
              <a:rPr lang="en-US" dirty="0"/>
              <a:t>Used to tell your browser how to display data</a:t>
            </a:r>
          </a:p>
          <a:p>
            <a:r>
              <a:rPr lang="en-US" dirty="0"/>
              <a:t>Frequently used in conjunction with CSS (Cascading Style Sheets) and JavaScript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1AAB58-957E-4048-8C27-115B240F5C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is it, anyway?</a:t>
            </a:r>
          </a:p>
        </p:txBody>
      </p:sp>
    </p:spTree>
    <p:extLst>
      <p:ext uri="{BB962C8B-B14F-4D97-AF65-F5344CB8AC3E}">
        <p14:creationId xmlns:p14="http://schemas.microsoft.com/office/powerpoint/2010/main" val="199661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C2653D-395D-48EA-AC1F-7B467A92D7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Text editors, such as Sublime Text and Notepad++</a:t>
            </a:r>
          </a:p>
          <a:p>
            <a:r>
              <a:rPr lang="en-US" dirty="0"/>
              <a:t>Create files saved as .html or .htm format</a:t>
            </a:r>
          </a:p>
          <a:p>
            <a:r>
              <a:rPr lang="en-US" dirty="0"/>
              <a:t>See “What Goes in Your HTML File?” handout</a:t>
            </a:r>
          </a:p>
          <a:p>
            <a:endParaRPr lang="en-US" dirty="0"/>
          </a:p>
          <a:p>
            <a:r>
              <a:rPr lang="en-US" dirty="0"/>
              <a:t>But today, </a:t>
            </a:r>
            <a:r>
              <a:rPr lang="en-US" dirty="0" err="1"/>
              <a:t>CodePen</a:t>
            </a:r>
            <a:r>
              <a:rPr lang="en-US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FFB13-3F04-4394-BB58-C36858671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How do I use it?</a:t>
            </a:r>
          </a:p>
        </p:txBody>
      </p:sp>
    </p:spTree>
    <p:extLst>
      <p:ext uri="{BB962C8B-B14F-4D97-AF65-F5344CB8AC3E}">
        <p14:creationId xmlns:p14="http://schemas.microsoft.com/office/powerpoint/2010/main" val="292570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4651C0-05A5-4D7E-8ED6-4F1E2CE821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71600" y="1539580"/>
            <a:ext cx="6910388" cy="237331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Opening and closing tags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Nesting tags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F2FC21-1604-41EF-B066-862E9BBB5A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71600" y="801757"/>
            <a:ext cx="6773917" cy="1439408"/>
          </a:xfrm>
        </p:spPr>
        <p:txBody>
          <a:bodyPr/>
          <a:lstStyle/>
          <a:p>
            <a:r>
              <a:rPr lang="en-US" dirty="0"/>
              <a:t>Tag Structure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8A8C0E-A40E-4F14-B0E4-EF2C5CFD9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37997"/>
            <a:ext cx="5387009" cy="7967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1194BC-BD62-4C30-A93F-AB09A3EDE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4264317"/>
            <a:ext cx="7169426" cy="9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3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0A749-5683-4968-8A64-A515C6ACC4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Mozilla Developer Network</a:t>
            </a:r>
          </a:p>
          <a:p>
            <a:r>
              <a:rPr lang="en-US" dirty="0"/>
              <a:t>W3Schools</a:t>
            </a:r>
          </a:p>
          <a:p>
            <a:r>
              <a:rPr lang="en-US" dirty="0"/>
              <a:t>Lynda.com</a:t>
            </a:r>
          </a:p>
          <a:p>
            <a:r>
              <a:rPr lang="en-US" dirty="0"/>
              <a:t>Khan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7B086-F34C-4D49-9E69-55F82393DC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Further Resources</a:t>
            </a:r>
          </a:p>
        </p:txBody>
      </p:sp>
    </p:spTree>
    <p:extLst>
      <p:ext uri="{BB962C8B-B14F-4D97-AF65-F5344CB8AC3E}">
        <p14:creationId xmlns:p14="http://schemas.microsoft.com/office/powerpoint/2010/main" val="51201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Want a copy of this presentation?</a:t>
            </a:r>
          </a:p>
          <a:p>
            <a:pPr marL="0" indent="0">
              <a:buNone/>
            </a:pPr>
            <a:r>
              <a:rPr lang="en-US" dirty="0"/>
              <a:t>Visit </a:t>
            </a:r>
            <a:r>
              <a:rPr lang="en-US" dirty="0" err="1"/>
              <a:t>www.skokielibrary.info</a:t>
            </a:r>
            <a:r>
              <a:rPr lang="en-US" dirty="0"/>
              <a:t>/handouts </a:t>
            </a:r>
          </a:p>
          <a:p>
            <a:pPr marL="0" indent="0">
              <a:buNone/>
            </a:pPr>
            <a:r>
              <a:rPr lang="en-US" dirty="0"/>
              <a:t>where this presentation will be available </a:t>
            </a:r>
          </a:p>
          <a:p>
            <a:pPr marL="0" indent="0">
              <a:buNone/>
            </a:pPr>
            <a:r>
              <a:rPr lang="en-US" dirty="0"/>
              <a:t>for four weeks.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139649504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XT on white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XT on teal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XT on seafoam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XT on red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MAGE with white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IMAGE with teal stamp">
  <a:themeElements>
    <a:clrScheme name="SPL Color Pallette">
      <a:dk1>
        <a:srgbClr val="007680"/>
      </a:dk1>
      <a:lt1>
        <a:sysClr val="window" lastClr="FFFFFF"/>
      </a:lt1>
      <a:dk2>
        <a:srgbClr val="007680"/>
      </a:dk2>
      <a:lt2>
        <a:srgbClr val="FFFFFF"/>
      </a:lt2>
      <a:accent1>
        <a:srgbClr val="16AB92"/>
      </a:accent1>
      <a:accent2>
        <a:srgbClr val="D02526"/>
      </a:accent2>
      <a:accent3>
        <a:srgbClr val="FE8800"/>
      </a:accent3>
      <a:accent4>
        <a:srgbClr val="584A3B"/>
      </a:accent4>
      <a:accent5>
        <a:srgbClr val="CC0B6A"/>
      </a:accent5>
      <a:accent6>
        <a:srgbClr val="007680"/>
      </a:accent6>
      <a:hlink>
        <a:srgbClr val="007680"/>
      </a:hlink>
      <a:folHlink>
        <a:srgbClr val="16AB92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1229</TotalTime>
  <Words>120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Century Gothic</vt:lpstr>
      <vt:lpstr>TITLE on white</vt:lpstr>
      <vt:lpstr>TITLE on teal</vt:lpstr>
      <vt:lpstr>TEXT on white</vt:lpstr>
      <vt:lpstr>1_TEXT on teal</vt:lpstr>
      <vt:lpstr>TEXT on seafoam</vt:lpstr>
      <vt:lpstr>TEXT on red</vt:lpstr>
      <vt:lpstr>IMAGE with white stamp</vt:lpstr>
      <vt:lpstr>IMAGE with teal stamp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</dc:creator>
  <cp:lastModifiedBy>Perry Nelson</cp:lastModifiedBy>
  <cp:revision>32</cp:revision>
  <cp:lastPrinted>2015-10-15T13:47:56Z</cp:lastPrinted>
  <dcterms:created xsi:type="dcterms:W3CDTF">2015-10-15T13:25:53Z</dcterms:created>
  <dcterms:modified xsi:type="dcterms:W3CDTF">2019-06-27T20:46:28Z</dcterms:modified>
</cp:coreProperties>
</file>